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9" r:id="rId2"/>
  </p:sldIdLst>
  <p:sldSz cx="7559675" cy="1069181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BF9FA"/>
    <a:srgbClr val="FAFD7B"/>
    <a:srgbClr val="D9F7FD"/>
    <a:srgbClr val="B3F97F"/>
    <a:srgbClr val="8F2B00"/>
    <a:srgbClr val="EB5287"/>
    <a:srgbClr val="FF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75" autoAdjust="0"/>
    <p:restoredTop sz="94660"/>
  </p:normalViewPr>
  <p:slideViewPr>
    <p:cSldViewPr snapToGrid="0">
      <p:cViewPr>
        <p:scale>
          <a:sx n="80" d="100"/>
          <a:sy n="80" d="100"/>
        </p:scale>
        <p:origin x="876" y="-29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41064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2FE1476-9CF3-450B-849E-166A2432877F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2900" y="850900"/>
            <a:ext cx="16208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4106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4106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35A87C48-B013-4BF0-B828-4BA9755BB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9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465677" y="4756882"/>
            <a:ext cx="2948034" cy="2969517"/>
          </a:xfrm>
          <a:custGeom>
            <a:avLst/>
            <a:gdLst>
              <a:gd name="connsiteX0" fmla="*/ 1474017 w 2948034"/>
              <a:gd name="connsiteY0" fmla="*/ 0 h 2969517"/>
              <a:gd name="connsiteX1" fmla="*/ 1550031 w 2948034"/>
              <a:gd name="connsiteY1" fmla="*/ 3305 h 2969517"/>
              <a:gd name="connsiteX2" fmla="*/ 1626046 w 2948034"/>
              <a:gd name="connsiteY2" fmla="*/ 8263 h 2969517"/>
              <a:gd name="connsiteX3" fmla="*/ 1698755 w 2948034"/>
              <a:gd name="connsiteY3" fmla="*/ 18178 h 2969517"/>
              <a:gd name="connsiteX4" fmla="*/ 1771465 w 2948034"/>
              <a:gd name="connsiteY4" fmla="*/ 31397 h 2969517"/>
              <a:gd name="connsiteX5" fmla="*/ 1842521 w 2948034"/>
              <a:gd name="connsiteY5" fmla="*/ 47922 h 2969517"/>
              <a:gd name="connsiteX6" fmla="*/ 1913578 w 2948034"/>
              <a:gd name="connsiteY6" fmla="*/ 67752 h 2969517"/>
              <a:gd name="connsiteX7" fmla="*/ 1981330 w 2948034"/>
              <a:gd name="connsiteY7" fmla="*/ 90887 h 2969517"/>
              <a:gd name="connsiteX8" fmla="*/ 2049082 w 2948034"/>
              <a:gd name="connsiteY8" fmla="*/ 117327 h 2969517"/>
              <a:gd name="connsiteX9" fmla="*/ 2113529 w 2948034"/>
              <a:gd name="connsiteY9" fmla="*/ 147071 h 2969517"/>
              <a:gd name="connsiteX10" fmla="*/ 2176323 w 2948034"/>
              <a:gd name="connsiteY10" fmla="*/ 180121 h 2969517"/>
              <a:gd name="connsiteX11" fmla="*/ 2239118 w 2948034"/>
              <a:gd name="connsiteY11" fmla="*/ 214823 h 2969517"/>
              <a:gd name="connsiteX12" fmla="*/ 2298607 w 2948034"/>
              <a:gd name="connsiteY12" fmla="*/ 254483 h 2969517"/>
              <a:gd name="connsiteX13" fmla="*/ 2356444 w 2948034"/>
              <a:gd name="connsiteY13" fmla="*/ 295795 h 2969517"/>
              <a:gd name="connsiteX14" fmla="*/ 2412629 w 2948034"/>
              <a:gd name="connsiteY14" fmla="*/ 340412 h 2969517"/>
              <a:gd name="connsiteX15" fmla="*/ 2465508 w 2948034"/>
              <a:gd name="connsiteY15" fmla="*/ 386682 h 2969517"/>
              <a:gd name="connsiteX16" fmla="*/ 2516735 w 2948034"/>
              <a:gd name="connsiteY16" fmla="*/ 434604 h 2969517"/>
              <a:gd name="connsiteX17" fmla="*/ 2566310 w 2948034"/>
              <a:gd name="connsiteY17" fmla="*/ 487484 h 2969517"/>
              <a:gd name="connsiteX18" fmla="*/ 2612580 w 2948034"/>
              <a:gd name="connsiteY18" fmla="*/ 540363 h 2969517"/>
              <a:gd name="connsiteX19" fmla="*/ 2655544 w 2948034"/>
              <a:gd name="connsiteY19" fmla="*/ 596548 h 2969517"/>
              <a:gd name="connsiteX20" fmla="*/ 2696856 w 2948034"/>
              <a:gd name="connsiteY20" fmla="*/ 654385 h 2969517"/>
              <a:gd name="connsiteX21" fmla="*/ 2734864 w 2948034"/>
              <a:gd name="connsiteY21" fmla="*/ 715527 h 2969517"/>
              <a:gd name="connsiteX22" fmla="*/ 2771218 w 2948034"/>
              <a:gd name="connsiteY22" fmla="*/ 776669 h 2969517"/>
              <a:gd name="connsiteX23" fmla="*/ 2802615 w 2948034"/>
              <a:gd name="connsiteY23" fmla="*/ 841115 h 2969517"/>
              <a:gd name="connsiteX24" fmla="*/ 2832360 w 2948034"/>
              <a:gd name="connsiteY24" fmla="*/ 907215 h 2969517"/>
              <a:gd name="connsiteX25" fmla="*/ 2858800 w 2948034"/>
              <a:gd name="connsiteY25" fmla="*/ 974967 h 2969517"/>
              <a:gd name="connsiteX26" fmla="*/ 2881935 w 2948034"/>
              <a:gd name="connsiteY26" fmla="*/ 1042719 h 2969517"/>
              <a:gd name="connsiteX27" fmla="*/ 2901765 w 2948034"/>
              <a:gd name="connsiteY27" fmla="*/ 1113776 h 2969517"/>
              <a:gd name="connsiteX28" fmla="*/ 2918289 w 2948034"/>
              <a:gd name="connsiteY28" fmla="*/ 1186485 h 2969517"/>
              <a:gd name="connsiteX29" fmla="*/ 2931509 w 2948034"/>
              <a:gd name="connsiteY29" fmla="*/ 1259194 h 2969517"/>
              <a:gd name="connsiteX30" fmla="*/ 2941424 w 2948034"/>
              <a:gd name="connsiteY30" fmla="*/ 1333556 h 2969517"/>
              <a:gd name="connsiteX31" fmla="*/ 2946382 w 2948034"/>
              <a:gd name="connsiteY31" fmla="*/ 1407918 h 2969517"/>
              <a:gd name="connsiteX32" fmla="*/ 2948034 w 2948034"/>
              <a:gd name="connsiteY32" fmla="*/ 1483932 h 2969517"/>
              <a:gd name="connsiteX33" fmla="*/ 2946382 w 2948034"/>
              <a:gd name="connsiteY33" fmla="*/ 1561599 h 2969517"/>
              <a:gd name="connsiteX34" fmla="*/ 2941424 w 2948034"/>
              <a:gd name="connsiteY34" fmla="*/ 1635961 h 2969517"/>
              <a:gd name="connsiteX35" fmla="*/ 2931509 w 2948034"/>
              <a:gd name="connsiteY35" fmla="*/ 1710323 h 2969517"/>
              <a:gd name="connsiteX36" fmla="*/ 2918289 w 2948034"/>
              <a:gd name="connsiteY36" fmla="*/ 1783032 h 2969517"/>
              <a:gd name="connsiteX37" fmla="*/ 2901765 w 2948034"/>
              <a:gd name="connsiteY37" fmla="*/ 1855742 h 2969517"/>
              <a:gd name="connsiteX38" fmla="*/ 2881935 w 2948034"/>
              <a:gd name="connsiteY38" fmla="*/ 1926799 h 2969517"/>
              <a:gd name="connsiteX39" fmla="*/ 2858800 w 2948034"/>
              <a:gd name="connsiteY39" fmla="*/ 1994551 h 2969517"/>
              <a:gd name="connsiteX40" fmla="*/ 2832360 w 2948034"/>
              <a:gd name="connsiteY40" fmla="*/ 2062302 h 2969517"/>
              <a:gd name="connsiteX41" fmla="*/ 2802615 w 2948034"/>
              <a:gd name="connsiteY41" fmla="*/ 2128402 h 2969517"/>
              <a:gd name="connsiteX42" fmla="*/ 2771218 w 2948034"/>
              <a:gd name="connsiteY42" fmla="*/ 2192849 h 2969517"/>
              <a:gd name="connsiteX43" fmla="*/ 2734864 w 2948034"/>
              <a:gd name="connsiteY43" fmla="*/ 2253991 h 2969517"/>
              <a:gd name="connsiteX44" fmla="*/ 2696856 w 2948034"/>
              <a:gd name="connsiteY44" fmla="*/ 2315133 h 2969517"/>
              <a:gd name="connsiteX45" fmla="*/ 2655544 w 2948034"/>
              <a:gd name="connsiteY45" fmla="*/ 2372970 h 2969517"/>
              <a:gd name="connsiteX46" fmla="*/ 2612580 w 2948034"/>
              <a:gd name="connsiteY46" fmla="*/ 2429154 h 2969517"/>
              <a:gd name="connsiteX47" fmla="*/ 2566310 w 2948034"/>
              <a:gd name="connsiteY47" fmla="*/ 2482034 h 2969517"/>
              <a:gd name="connsiteX48" fmla="*/ 2516735 w 2948034"/>
              <a:gd name="connsiteY48" fmla="*/ 2534913 h 2969517"/>
              <a:gd name="connsiteX49" fmla="*/ 2465508 w 2948034"/>
              <a:gd name="connsiteY49" fmla="*/ 2582835 h 2969517"/>
              <a:gd name="connsiteX50" fmla="*/ 2412629 w 2948034"/>
              <a:gd name="connsiteY50" fmla="*/ 2629105 h 2969517"/>
              <a:gd name="connsiteX51" fmla="*/ 2356444 w 2948034"/>
              <a:gd name="connsiteY51" fmla="*/ 2673722 h 2969517"/>
              <a:gd name="connsiteX52" fmla="*/ 2298607 w 2948034"/>
              <a:gd name="connsiteY52" fmla="*/ 2715034 h 2969517"/>
              <a:gd name="connsiteX53" fmla="*/ 2239118 w 2948034"/>
              <a:gd name="connsiteY53" fmla="*/ 2754694 h 2969517"/>
              <a:gd name="connsiteX54" fmla="*/ 2176323 w 2948034"/>
              <a:gd name="connsiteY54" fmla="*/ 2789396 h 2969517"/>
              <a:gd name="connsiteX55" fmla="*/ 2113529 w 2948034"/>
              <a:gd name="connsiteY55" fmla="*/ 2822446 h 2969517"/>
              <a:gd name="connsiteX56" fmla="*/ 2049082 w 2948034"/>
              <a:gd name="connsiteY56" fmla="*/ 2852191 h 2969517"/>
              <a:gd name="connsiteX57" fmla="*/ 1981330 w 2948034"/>
              <a:gd name="connsiteY57" fmla="*/ 2878630 h 2969517"/>
              <a:gd name="connsiteX58" fmla="*/ 1913578 w 2948034"/>
              <a:gd name="connsiteY58" fmla="*/ 2901765 h 2969517"/>
              <a:gd name="connsiteX59" fmla="*/ 1842521 w 2948034"/>
              <a:gd name="connsiteY59" fmla="*/ 2921595 h 2969517"/>
              <a:gd name="connsiteX60" fmla="*/ 1771465 w 2948034"/>
              <a:gd name="connsiteY60" fmla="*/ 2938120 h 2969517"/>
              <a:gd name="connsiteX61" fmla="*/ 1698755 w 2948034"/>
              <a:gd name="connsiteY61" fmla="*/ 2951340 h 2969517"/>
              <a:gd name="connsiteX62" fmla="*/ 1626046 w 2948034"/>
              <a:gd name="connsiteY62" fmla="*/ 2961255 h 2969517"/>
              <a:gd name="connsiteX63" fmla="*/ 1550031 w 2948034"/>
              <a:gd name="connsiteY63" fmla="*/ 2966212 h 2969517"/>
              <a:gd name="connsiteX64" fmla="*/ 1474017 w 2948034"/>
              <a:gd name="connsiteY64" fmla="*/ 2969517 h 2969517"/>
              <a:gd name="connsiteX65" fmla="*/ 1398003 w 2948034"/>
              <a:gd name="connsiteY65" fmla="*/ 2966212 h 2969517"/>
              <a:gd name="connsiteX66" fmla="*/ 1323641 w 2948034"/>
              <a:gd name="connsiteY66" fmla="*/ 2961255 h 2969517"/>
              <a:gd name="connsiteX67" fmla="*/ 1250932 w 2948034"/>
              <a:gd name="connsiteY67" fmla="*/ 2951340 h 2969517"/>
              <a:gd name="connsiteX68" fmla="*/ 1178222 w 2948034"/>
              <a:gd name="connsiteY68" fmla="*/ 2938120 h 2969517"/>
              <a:gd name="connsiteX69" fmla="*/ 1105513 w 2948034"/>
              <a:gd name="connsiteY69" fmla="*/ 2921595 h 2969517"/>
              <a:gd name="connsiteX70" fmla="*/ 1036108 w 2948034"/>
              <a:gd name="connsiteY70" fmla="*/ 2901765 h 2969517"/>
              <a:gd name="connsiteX71" fmla="*/ 968357 w 2948034"/>
              <a:gd name="connsiteY71" fmla="*/ 2878630 h 2969517"/>
              <a:gd name="connsiteX72" fmla="*/ 900605 w 2948034"/>
              <a:gd name="connsiteY72" fmla="*/ 2852191 h 2969517"/>
              <a:gd name="connsiteX73" fmla="*/ 836158 w 2948034"/>
              <a:gd name="connsiteY73" fmla="*/ 2822446 h 2969517"/>
              <a:gd name="connsiteX74" fmla="*/ 771711 w 2948034"/>
              <a:gd name="connsiteY74" fmla="*/ 2789396 h 2969517"/>
              <a:gd name="connsiteX75" fmla="*/ 710569 w 2948034"/>
              <a:gd name="connsiteY75" fmla="*/ 2754694 h 2969517"/>
              <a:gd name="connsiteX76" fmla="*/ 651079 w 2948034"/>
              <a:gd name="connsiteY76" fmla="*/ 2715034 h 2969517"/>
              <a:gd name="connsiteX77" fmla="*/ 593242 w 2948034"/>
              <a:gd name="connsiteY77" fmla="*/ 2673722 h 2969517"/>
              <a:gd name="connsiteX78" fmla="*/ 537058 w 2948034"/>
              <a:gd name="connsiteY78" fmla="*/ 2629105 h 2969517"/>
              <a:gd name="connsiteX79" fmla="*/ 484178 w 2948034"/>
              <a:gd name="connsiteY79" fmla="*/ 2582835 h 2969517"/>
              <a:gd name="connsiteX80" fmla="*/ 432951 w 2948034"/>
              <a:gd name="connsiteY80" fmla="*/ 2534913 h 2969517"/>
              <a:gd name="connsiteX81" fmla="*/ 383377 w 2948034"/>
              <a:gd name="connsiteY81" fmla="*/ 2482034 h 2969517"/>
              <a:gd name="connsiteX82" fmla="*/ 337107 w 2948034"/>
              <a:gd name="connsiteY82" fmla="*/ 2429154 h 2969517"/>
              <a:gd name="connsiteX83" fmla="*/ 294142 w 2948034"/>
              <a:gd name="connsiteY83" fmla="*/ 2372970 h 2969517"/>
              <a:gd name="connsiteX84" fmla="*/ 252830 w 2948034"/>
              <a:gd name="connsiteY84" fmla="*/ 2315133 h 2969517"/>
              <a:gd name="connsiteX85" fmla="*/ 214823 w 2948034"/>
              <a:gd name="connsiteY85" fmla="*/ 2253991 h 2969517"/>
              <a:gd name="connsiteX86" fmla="*/ 178469 w 2948034"/>
              <a:gd name="connsiteY86" fmla="*/ 2192849 h 2969517"/>
              <a:gd name="connsiteX87" fmla="*/ 145419 w 2948034"/>
              <a:gd name="connsiteY87" fmla="*/ 2128402 h 2969517"/>
              <a:gd name="connsiteX88" fmla="*/ 117327 w 2948034"/>
              <a:gd name="connsiteY88" fmla="*/ 2062302 h 2969517"/>
              <a:gd name="connsiteX89" fmla="*/ 90887 w 2948034"/>
              <a:gd name="connsiteY89" fmla="*/ 1994551 h 2969517"/>
              <a:gd name="connsiteX90" fmla="*/ 67752 w 2948034"/>
              <a:gd name="connsiteY90" fmla="*/ 1926799 h 2969517"/>
              <a:gd name="connsiteX91" fmla="*/ 47922 w 2948034"/>
              <a:gd name="connsiteY91" fmla="*/ 1855742 h 2969517"/>
              <a:gd name="connsiteX92" fmla="*/ 31397 w 2948034"/>
              <a:gd name="connsiteY92" fmla="*/ 1783032 h 2969517"/>
              <a:gd name="connsiteX93" fmla="*/ 18177 w 2948034"/>
              <a:gd name="connsiteY93" fmla="*/ 1710323 h 2969517"/>
              <a:gd name="connsiteX94" fmla="*/ 8263 w 2948034"/>
              <a:gd name="connsiteY94" fmla="*/ 1635961 h 2969517"/>
              <a:gd name="connsiteX95" fmla="*/ 3305 w 2948034"/>
              <a:gd name="connsiteY95" fmla="*/ 1561599 h 2969517"/>
              <a:gd name="connsiteX96" fmla="*/ 0 w 2948034"/>
              <a:gd name="connsiteY96" fmla="*/ 1483932 h 2969517"/>
              <a:gd name="connsiteX97" fmla="*/ 3305 w 2948034"/>
              <a:gd name="connsiteY97" fmla="*/ 1407918 h 2969517"/>
              <a:gd name="connsiteX98" fmla="*/ 8263 w 2948034"/>
              <a:gd name="connsiteY98" fmla="*/ 1333556 h 2969517"/>
              <a:gd name="connsiteX99" fmla="*/ 18177 w 2948034"/>
              <a:gd name="connsiteY99" fmla="*/ 1259194 h 2969517"/>
              <a:gd name="connsiteX100" fmla="*/ 31397 w 2948034"/>
              <a:gd name="connsiteY100" fmla="*/ 1186485 h 2969517"/>
              <a:gd name="connsiteX101" fmla="*/ 47922 w 2948034"/>
              <a:gd name="connsiteY101" fmla="*/ 1113776 h 2969517"/>
              <a:gd name="connsiteX102" fmla="*/ 67752 w 2948034"/>
              <a:gd name="connsiteY102" fmla="*/ 1042719 h 2969517"/>
              <a:gd name="connsiteX103" fmla="*/ 90887 w 2948034"/>
              <a:gd name="connsiteY103" fmla="*/ 974967 h 2969517"/>
              <a:gd name="connsiteX104" fmla="*/ 117327 w 2948034"/>
              <a:gd name="connsiteY104" fmla="*/ 907215 h 2969517"/>
              <a:gd name="connsiteX105" fmla="*/ 145419 w 2948034"/>
              <a:gd name="connsiteY105" fmla="*/ 841115 h 2969517"/>
              <a:gd name="connsiteX106" fmla="*/ 178469 w 2948034"/>
              <a:gd name="connsiteY106" fmla="*/ 776669 h 2969517"/>
              <a:gd name="connsiteX107" fmla="*/ 214823 w 2948034"/>
              <a:gd name="connsiteY107" fmla="*/ 715527 h 2969517"/>
              <a:gd name="connsiteX108" fmla="*/ 252830 w 2948034"/>
              <a:gd name="connsiteY108" fmla="*/ 654385 h 2969517"/>
              <a:gd name="connsiteX109" fmla="*/ 294142 w 2948034"/>
              <a:gd name="connsiteY109" fmla="*/ 596548 h 2969517"/>
              <a:gd name="connsiteX110" fmla="*/ 337107 w 2948034"/>
              <a:gd name="connsiteY110" fmla="*/ 540363 h 2969517"/>
              <a:gd name="connsiteX111" fmla="*/ 383377 w 2948034"/>
              <a:gd name="connsiteY111" fmla="*/ 487484 h 2969517"/>
              <a:gd name="connsiteX112" fmla="*/ 432951 w 2948034"/>
              <a:gd name="connsiteY112" fmla="*/ 434604 h 2969517"/>
              <a:gd name="connsiteX113" fmla="*/ 484178 w 2948034"/>
              <a:gd name="connsiteY113" fmla="*/ 386682 h 2969517"/>
              <a:gd name="connsiteX114" fmla="*/ 537058 w 2948034"/>
              <a:gd name="connsiteY114" fmla="*/ 340412 h 2969517"/>
              <a:gd name="connsiteX115" fmla="*/ 593242 w 2948034"/>
              <a:gd name="connsiteY115" fmla="*/ 295795 h 2969517"/>
              <a:gd name="connsiteX116" fmla="*/ 651079 w 2948034"/>
              <a:gd name="connsiteY116" fmla="*/ 254483 h 2969517"/>
              <a:gd name="connsiteX117" fmla="*/ 710569 w 2948034"/>
              <a:gd name="connsiteY117" fmla="*/ 214823 h 2969517"/>
              <a:gd name="connsiteX118" fmla="*/ 771711 w 2948034"/>
              <a:gd name="connsiteY118" fmla="*/ 180121 h 2969517"/>
              <a:gd name="connsiteX119" fmla="*/ 836158 w 2948034"/>
              <a:gd name="connsiteY119" fmla="*/ 147071 h 2969517"/>
              <a:gd name="connsiteX120" fmla="*/ 900605 w 2948034"/>
              <a:gd name="connsiteY120" fmla="*/ 117327 h 2969517"/>
              <a:gd name="connsiteX121" fmla="*/ 968357 w 2948034"/>
              <a:gd name="connsiteY121" fmla="*/ 90887 h 2969517"/>
              <a:gd name="connsiteX122" fmla="*/ 1036108 w 2948034"/>
              <a:gd name="connsiteY122" fmla="*/ 67752 h 2969517"/>
              <a:gd name="connsiteX123" fmla="*/ 1105513 w 2948034"/>
              <a:gd name="connsiteY123" fmla="*/ 47922 h 2969517"/>
              <a:gd name="connsiteX124" fmla="*/ 1178222 w 2948034"/>
              <a:gd name="connsiteY124" fmla="*/ 31397 h 2969517"/>
              <a:gd name="connsiteX125" fmla="*/ 1250932 w 2948034"/>
              <a:gd name="connsiteY125" fmla="*/ 18178 h 2969517"/>
              <a:gd name="connsiteX126" fmla="*/ 1323641 w 2948034"/>
              <a:gd name="connsiteY126" fmla="*/ 8263 h 2969517"/>
              <a:gd name="connsiteX127" fmla="*/ 1398003 w 2948034"/>
              <a:gd name="connsiteY127" fmla="*/ 3305 h 296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2948034" h="2969517">
                <a:moveTo>
                  <a:pt x="1474017" y="0"/>
                </a:moveTo>
                <a:lnTo>
                  <a:pt x="1550031" y="3305"/>
                </a:lnTo>
                <a:lnTo>
                  <a:pt x="1626046" y="8263"/>
                </a:lnTo>
                <a:lnTo>
                  <a:pt x="1698755" y="18178"/>
                </a:lnTo>
                <a:lnTo>
                  <a:pt x="1771465" y="31397"/>
                </a:lnTo>
                <a:lnTo>
                  <a:pt x="1842521" y="47922"/>
                </a:lnTo>
                <a:lnTo>
                  <a:pt x="1913578" y="67752"/>
                </a:lnTo>
                <a:lnTo>
                  <a:pt x="1981330" y="90887"/>
                </a:lnTo>
                <a:lnTo>
                  <a:pt x="2049082" y="117327"/>
                </a:lnTo>
                <a:lnTo>
                  <a:pt x="2113529" y="147071"/>
                </a:lnTo>
                <a:lnTo>
                  <a:pt x="2176323" y="180121"/>
                </a:lnTo>
                <a:lnTo>
                  <a:pt x="2239118" y="214823"/>
                </a:lnTo>
                <a:lnTo>
                  <a:pt x="2298607" y="254483"/>
                </a:lnTo>
                <a:lnTo>
                  <a:pt x="2356444" y="295795"/>
                </a:lnTo>
                <a:lnTo>
                  <a:pt x="2412629" y="340412"/>
                </a:lnTo>
                <a:lnTo>
                  <a:pt x="2465508" y="386682"/>
                </a:lnTo>
                <a:lnTo>
                  <a:pt x="2516735" y="434604"/>
                </a:lnTo>
                <a:lnTo>
                  <a:pt x="2566310" y="487484"/>
                </a:lnTo>
                <a:lnTo>
                  <a:pt x="2612580" y="540363"/>
                </a:lnTo>
                <a:lnTo>
                  <a:pt x="2655544" y="596548"/>
                </a:lnTo>
                <a:lnTo>
                  <a:pt x="2696856" y="654385"/>
                </a:lnTo>
                <a:lnTo>
                  <a:pt x="2734864" y="715527"/>
                </a:lnTo>
                <a:lnTo>
                  <a:pt x="2771218" y="776669"/>
                </a:lnTo>
                <a:lnTo>
                  <a:pt x="2802615" y="841115"/>
                </a:lnTo>
                <a:lnTo>
                  <a:pt x="2832360" y="907215"/>
                </a:lnTo>
                <a:lnTo>
                  <a:pt x="2858800" y="974967"/>
                </a:lnTo>
                <a:lnTo>
                  <a:pt x="2881935" y="1042719"/>
                </a:lnTo>
                <a:lnTo>
                  <a:pt x="2901765" y="1113776"/>
                </a:lnTo>
                <a:lnTo>
                  <a:pt x="2918289" y="1186485"/>
                </a:lnTo>
                <a:lnTo>
                  <a:pt x="2931509" y="1259194"/>
                </a:lnTo>
                <a:lnTo>
                  <a:pt x="2941424" y="1333556"/>
                </a:lnTo>
                <a:lnTo>
                  <a:pt x="2946382" y="1407918"/>
                </a:lnTo>
                <a:lnTo>
                  <a:pt x="2948034" y="1483932"/>
                </a:lnTo>
                <a:lnTo>
                  <a:pt x="2946382" y="1561599"/>
                </a:lnTo>
                <a:lnTo>
                  <a:pt x="2941424" y="1635961"/>
                </a:lnTo>
                <a:lnTo>
                  <a:pt x="2931509" y="1710323"/>
                </a:lnTo>
                <a:lnTo>
                  <a:pt x="2918289" y="1783032"/>
                </a:lnTo>
                <a:lnTo>
                  <a:pt x="2901765" y="1855742"/>
                </a:lnTo>
                <a:lnTo>
                  <a:pt x="2881935" y="1926799"/>
                </a:lnTo>
                <a:lnTo>
                  <a:pt x="2858800" y="1994551"/>
                </a:lnTo>
                <a:lnTo>
                  <a:pt x="2832360" y="2062302"/>
                </a:lnTo>
                <a:lnTo>
                  <a:pt x="2802615" y="2128402"/>
                </a:lnTo>
                <a:lnTo>
                  <a:pt x="2771218" y="2192849"/>
                </a:lnTo>
                <a:lnTo>
                  <a:pt x="2734864" y="2253991"/>
                </a:lnTo>
                <a:lnTo>
                  <a:pt x="2696856" y="2315133"/>
                </a:lnTo>
                <a:lnTo>
                  <a:pt x="2655544" y="2372970"/>
                </a:lnTo>
                <a:lnTo>
                  <a:pt x="2612580" y="2429154"/>
                </a:lnTo>
                <a:lnTo>
                  <a:pt x="2566310" y="2482034"/>
                </a:lnTo>
                <a:lnTo>
                  <a:pt x="2516735" y="2534913"/>
                </a:lnTo>
                <a:lnTo>
                  <a:pt x="2465508" y="2582835"/>
                </a:lnTo>
                <a:lnTo>
                  <a:pt x="2412629" y="2629105"/>
                </a:lnTo>
                <a:lnTo>
                  <a:pt x="2356444" y="2673722"/>
                </a:lnTo>
                <a:lnTo>
                  <a:pt x="2298607" y="2715034"/>
                </a:lnTo>
                <a:lnTo>
                  <a:pt x="2239118" y="2754694"/>
                </a:lnTo>
                <a:lnTo>
                  <a:pt x="2176323" y="2789396"/>
                </a:lnTo>
                <a:lnTo>
                  <a:pt x="2113529" y="2822446"/>
                </a:lnTo>
                <a:lnTo>
                  <a:pt x="2049082" y="2852191"/>
                </a:lnTo>
                <a:lnTo>
                  <a:pt x="1981330" y="2878630"/>
                </a:lnTo>
                <a:lnTo>
                  <a:pt x="1913578" y="2901765"/>
                </a:lnTo>
                <a:lnTo>
                  <a:pt x="1842521" y="2921595"/>
                </a:lnTo>
                <a:lnTo>
                  <a:pt x="1771465" y="2938120"/>
                </a:lnTo>
                <a:lnTo>
                  <a:pt x="1698755" y="2951340"/>
                </a:lnTo>
                <a:lnTo>
                  <a:pt x="1626046" y="2961255"/>
                </a:lnTo>
                <a:lnTo>
                  <a:pt x="1550031" y="2966212"/>
                </a:lnTo>
                <a:lnTo>
                  <a:pt x="1474017" y="2969517"/>
                </a:lnTo>
                <a:lnTo>
                  <a:pt x="1398003" y="2966212"/>
                </a:lnTo>
                <a:lnTo>
                  <a:pt x="1323641" y="2961255"/>
                </a:lnTo>
                <a:lnTo>
                  <a:pt x="1250932" y="2951340"/>
                </a:lnTo>
                <a:lnTo>
                  <a:pt x="1178222" y="2938120"/>
                </a:lnTo>
                <a:lnTo>
                  <a:pt x="1105513" y="2921595"/>
                </a:lnTo>
                <a:lnTo>
                  <a:pt x="1036108" y="2901765"/>
                </a:lnTo>
                <a:lnTo>
                  <a:pt x="968357" y="2878630"/>
                </a:lnTo>
                <a:lnTo>
                  <a:pt x="900605" y="2852191"/>
                </a:lnTo>
                <a:lnTo>
                  <a:pt x="836158" y="2822446"/>
                </a:lnTo>
                <a:lnTo>
                  <a:pt x="771711" y="2789396"/>
                </a:lnTo>
                <a:lnTo>
                  <a:pt x="710569" y="2754694"/>
                </a:lnTo>
                <a:lnTo>
                  <a:pt x="651079" y="2715034"/>
                </a:lnTo>
                <a:lnTo>
                  <a:pt x="593242" y="2673722"/>
                </a:lnTo>
                <a:lnTo>
                  <a:pt x="537058" y="2629105"/>
                </a:lnTo>
                <a:lnTo>
                  <a:pt x="484178" y="2582835"/>
                </a:lnTo>
                <a:lnTo>
                  <a:pt x="432951" y="2534913"/>
                </a:lnTo>
                <a:lnTo>
                  <a:pt x="383377" y="2482034"/>
                </a:lnTo>
                <a:lnTo>
                  <a:pt x="337107" y="2429154"/>
                </a:lnTo>
                <a:lnTo>
                  <a:pt x="294142" y="2372970"/>
                </a:lnTo>
                <a:lnTo>
                  <a:pt x="252830" y="2315133"/>
                </a:lnTo>
                <a:lnTo>
                  <a:pt x="214823" y="2253991"/>
                </a:lnTo>
                <a:lnTo>
                  <a:pt x="178469" y="2192849"/>
                </a:lnTo>
                <a:lnTo>
                  <a:pt x="145419" y="2128402"/>
                </a:lnTo>
                <a:lnTo>
                  <a:pt x="117327" y="2062302"/>
                </a:lnTo>
                <a:lnTo>
                  <a:pt x="90887" y="1994551"/>
                </a:lnTo>
                <a:lnTo>
                  <a:pt x="67752" y="1926799"/>
                </a:lnTo>
                <a:lnTo>
                  <a:pt x="47922" y="1855742"/>
                </a:lnTo>
                <a:lnTo>
                  <a:pt x="31397" y="1783032"/>
                </a:lnTo>
                <a:lnTo>
                  <a:pt x="18177" y="1710323"/>
                </a:lnTo>
                <a:lnTo>
                  <a:pt x="8263" y="1635961"/>
                </a:lnTo>
                <a:lnTo>
                  <a:pt x="3305" y="1561599"/>
                </a:lnTo>
                <a:lnTo>
                  <a:pt x="0" y="1483932"/>
                </a:lnTo>
                <a:lnTo>
                  <a:pt x="3305" y="1407918"/>
                </a:lnTo>
                <a:lnTo>
                  <a:pt x="8263" y="1333556"/>
                </a:lnTo>
                <a:lnTo>
                  <a:pt x="18177" y="1259194"/>
                </a:lnTo>
                <a:lnTo>
                  <a:pt x="31397" y="1186485"/>
                </a:lnTo>
                <a:lnTo>
                  <a:pt x="47922" y="1113776"/>
                </a:lnTo>
                <a:lnTo>
                  <a:pt x="67752" y="1042719"/>
                </a:lnTo>
                <a:lnTo>
                  <a:pt x="90887" y="974967"/>
                </a:lnTo>
                <a:lnTo>
                  <a:pt x="117327" y="907215"/>
                </a:lnTo>
                <a:lnTo>
                  <a:pt x="145419" y="841115"/>
                </a:lnTo>
                <a:lnTo>
                  <a:pt x="178469" y="776669"/>
                </a:lnTo>
                <a:lnTo>
                  <a:pt x="214823" y="715527"/>
                </a:lnTo>
                <a:lnTo>
                  <a:pt x="252830" y="654385"/>
                </a:lnTo>
                <a:lnTo>
                  <a:pt x="294142" y="596548"/>
                </a:lnTo>
                <a:lnTo>
                  <a:pt x="337107" y="540363"/>
                </a:lnTo>
                <a:lnTo>
                  <a:pt x="383377" y="487484"/>
                </a:lnTo>
                <a:lnTo>
                  <a:pt x="432951" y="434604"/>
                </a:lnTo>
                <a:lnTo>
                  <a:pt x="484178" y="386682"/>
                </a:lnTo>
                <a:lnTo>
                  <a:pt x="537058" y="340412"/>
                </a:lnTo>
                <a:lnTo>
                  <a:pt x="593242" y="295795"/>
                </a:lnTo>
                <a:lnTo>
                  <a:pt x="651079" y="254483"/>
                </a:lnTo>
                <a:lnTo>
                  <a:pt x="710569" y="214823"/>
                </a:lnTo>
                <a:lnTo>
                  <a:pt x="771711" y="180121"/>
                </a:lnTo>
                <a:lnTo>
                  <a:pt x="836158" y="147071"/>
                </a:lnTo>
                <a:lnTo>
                  <a:pt x="900605" y="117327"/>
                </a:lnTo>
                <a:lnTo>
                  <a:pt x="968357" y="90887"/>
                </a:lnTo>
                <a:lnTo>
                  <a:pt x="1036108" y="67752"/>
                </a:lnTo>
                <a:lnTo>
                  <a:pt x="1105513" y="47922"/>
                </a:lnTo>
                <a:lnTo>
                  <a:pt x="1178222" y="31397"/>
                </a:lnTo>
                <a:lnTo>
                  <a:pt x="1250932" y="18178"/>
                </a:lnTo>
                <a:lnTo>
                  <a:pt x="1323641" y="8263"/>
                </a:lnTo>
                <a:lnTo>
                  <a:pt x="1398003" y="3305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57150">
            <a:noFill/>
          </a:ln>
        </p:spPr>
        <p:txBody>
          <a:bodyPr wrap="square" lIns="0" tIns="900000" anchor="t" anchorCtr="1">
            <a:noAutofit/>
          </a:bodyPr>
          <a:lstStyle>
            <a:lvl1pPr marL="0" indent="0">
              <a:buFontTx/>
              <a:buNone/>
              <a:defRPr sz="18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0" hasCustomPrompt="1"/>
          </p:nvPr>
        </p:nvSpPr>
        <p:spPr>
          <a:xfrm>
            <a:off x="2638425" y="1"/>
            <a:ext cx="4921250" cy="5616575"/>
          </a:xfrm>
          <a:custGeom>
            <a:avLst/>
            <a:gdLst>
              <a:gd name="connsiteX0" fmla="*/ 2127250 w 4921250"/>
              <a:gd name="connsiteY0" fmla="*/ 0 h 5616575"/>
              <a:gd name="connsiteX1" fmla="*/ 3536950 w 4921250"/>
              <a:gd name="connsiteY1" fmla="*/ 0 h 5616575"/>
              <a:gd name="connsiteX2" fmla="*/ 3638550 w 4921250"/>
              <a:gd name="connsiteY2" fmla="*/ 28575 h 5616575"/>
              <a:gd name="connsiteX3" fmla="*/ 3736975 w 4921250"/>
              <a:gd name="connsiteY3" fmla="*/ 60325 h 5616575"/>
              <a:gd name="connsiteX4" fmla="*/ 3832225 w 4921250"/>
              <a:gd name="connsiteY4" fmla="*/ 95250 h 5616575"/>
              <a:gd name="connsiteX5" fmla="*/ 3930650 w 4921250"/>
              <a:gd name="connsiteY5" fmla="*/ 133350 h 5616575"/>
              <a:gd name="connsiteX6" fmla="*/ 4022725 w 4921250"/>
              <a:gd name="connsiteY6" fmla="*/ 177800 h 5616575"/>
              <a:gd name="connsiteX7" fmla="*/ 4114800 w 4921250"/>
              <a:gd name="connsiteY7" fmla="*/ 222250 h 5616575"/>
              <a:gd name="connsiteX8" fmla="*/ 4206875 w 4921250"/>
              <a:gd name="connsiteY8" fmla="*/ 269875 h 5616575"/>
              <a:gd name="connsiteX9" fmla="*/ 4295775 w 4921250"/>
              <a:gd name="connsiteY9" fmla="*/ 320675 h 5616575"/>
              <a:gd name="connsiteX10" fmla="*/ 4381500 w 4921250"/>
              <a:gd name="connsiteY10" fmla="*/ 377825 h 5616575"/>
              <a:gd name="connsiteX11" fmla="*/ 4464050 w 4921250"/>
              <a:gd name="connsiteY11" fmla="*/ 434975 h 5616575"/>
              <a:gd name="connsiteX12" fmla="*/ 4546600 w 4921250"/>
              <a:gd name="connsiteY12" fmla="*/ 495300 h 5616575"/>
              <a:gd name="connsiteX13" fmla="*/ 4625975 w 4921250"/>
              <a:gd name="connsiteY13" fmla="*/ 558800 h 5616575"/>
              <a:gd name="connsiteX14" fmla="*/ 4705350 w 4921250"/>
              <a:gd name="connsiteY14" fmla="*/ 625475 h 5616575"/>
              <a:gd name="connsiteX15" fmla="*/ 4778375 w 4921250"/>
              <a:gd name="connsiteY15" fmla="*/ 695325 h 5616575"/>
              <a:gd name="connsiteX16" fmla="*/ 4851400 w 4921250"/>
              <a:gd name="connsiteY16" fmla="*/ 765175 h 5616575"/>
              <a:gd name="connsiteX17" fmla="*/ 4921250 w 4921250"/>
              <a:gd name="connsiteY17" fmla="*/ 838200 h 5616575"/>
              <a:gd name="connsiteX18" fmla="*/ 4921250 w 4921250"/>
              <a:gd name="connsiteY18" fmla="*/ 4689475 h 5616575"/>
              <a:gd name="connsiteX19" fmla="*/ 4822825 w 4921250"/>
              <a:gd name="connsiteY19" fmla="*/ 4791075 h 5616575"/>
              <a:gd name="connsiteX20" fmla="*/ 4718050 w 4921250"/>
              <a:gd name="connsiteY20" fmla="*/ 4892675 h 5616575"/>
              <a:gd name="connsiteX21" fmla="*/ 4606925 w 4921250"/>
              <a:gd name="connsiteY21" fmla="*/ 4984750 h 5616575"/>
              <a:gd name="connsiteX22" fmla="*/ 4492625 w 4921250"/>
              <a:gd name="connsiteY22" fmla="*/ 5073650 h 5616575"/>
              <a:gd name="connsiteX23" fmla="*/ 4375150 w 4921250"/>
              <a:gd name="connsiteY23" fmla="*/ 5156200 h 5616575"/>
              <a:gd name="connsiteX24" fmla="*/ 4251325 w 4921250"/>
              <a:gd name="connsiteY24" fmla="*/ 5232400 h 5616575"/>
              <a:gd name="connsiteX25" fmla="*/ 4124325 w 4921250"/>
              <a:gd name="connsiteY25" fmla="*/ 5302250 h 5616575"/>
              <a:gd name="connsiteX26" fmla="*/ 3994150 w 4921250"/>
              <a:gd name="connsiteY26" fmla="*/ 5365750 h 5616575"/>
              <a:gd name="connsiteX27" fmla="*/ 3927475 w 4921250"/>
              <a:gd name="connsiteY27" fmla="*/ 5394325 h 5616575"/>
              <a:gd name="connsiteX28" fmla="*/ 3857625 w 4921250"/>
              <a:gd name="connsiteY28" fmla="*/ 5422900 h 5616575"/>
              <a:gd name="connsiteX29" fmla="*/ 3790950 w 4921250"/>
              <a:gd name="connsiteY29" fmla="*/ 5448300 h 5616575"/>
              <a:gd name="connsiteX30" fmla="*/ 3721100 w 4921250"/>
              <a:gd name="connsiteY30" fmla="*/ 5470525 h 5616575"/>
              <a:gd name="connsiteX31" fmla="*/ 3651250 w 4921250"/>
              <a:gd name="connsiteY31" fmla="*/ 5495925 h 5616575"/>
              <a:gd name="connsiteX32" fmla="*/ 3578225 w 4921250"/>
              <a:gd name="connsiteY32" fmla="*/ 5514975 h 5616575"/>
              <a:gd name="connsiteX33" fmla="*/ 3508375 w 4921250"/>
              <a:gd name="connsiteY33" fmla="*/ 5534025 h 5616575"/>
              <a:gd name="connsiteX34" fmla="*/ 3435350 w 4921250"/>
              <a:gd name="connsiteY34" fmla="*/ 5549900 h 5616575"/>
              <a:gd name="connsiteX35" fmla="*/ 3362325 w 4921250"/>
              <a:gd name="connsiteY35" fmla="*/ 5565775 h 5616575"/>
              <a:gd name="connsiteX36" fmla="*/ 3289300 w 4921250"/>
              <a:gd name="connsiteY36" fmla="*/ 5578475 h 5616575"/>
              <a:gd name="connsiteX37" fmla="*/ 3213100 w 4921250"/>
              <a:gd name="connsiteY37" fmla="*/ 5588000 h 5616575"/>
              <a:gd name="connsiteX38" fmla="*/ 3136900 w 4921250"/>
              <a:gd name="connsiteY38" fmla="*/ 5597525 h 5616575"/>
              <a:gd name="connsiteX39" fmla="*/ 3063875 w 4921250"/>
              <a:gd name="connsiteY39" fmla="*/ 5607050 h 5616575"/>
              <a:gd name="connsiteX40" fmla="*/ 2987675 w 4921250"/>
              <a:gd name="connsiteY40" fmla="*/ 5610225 h 5616575"/>
              <a:gd name="connsiteX41" fmla="*/ 2908300 w 4921250"/>
              <a:gd name="connsiteY41" fmla="*/ 5613400 h 5616575"/>
              <a:gd name="connsiteX42" fmla="*/ 2832100 w 4921250"/>
              <a:gd name="connsiteY42" fmla="*/ 5616575 h 5616575"/>
              <a:gd name="connsiteX43" fmla="*/ 2686050 w 4921250"/>
              <a:gd name="connsiteY43" fmla="*/ 5610225 h 5616575"/>
              <a:gd name="connsiteX44" fmla="*/ 2543175 w 4921250"/>
              <a:gd name="connsiteY44" fmla="*/ 5600700 h 5616575"/>
              <a:gd name="connsiteX45" fmla="*/ 2400300 w 4921250"/>
              <a:gd name="connsiteY45" fmla="*/ 5581650 h 5616575"/>
              <a:gd name="connsiteX46" fmla="*/ 2260600 w 4921250"/>
              <a:gd name="connsiteY46" fmla="*/ 5556250 h 5616575"/>
              <a:gd name="connsiteX47" fmla="*/ 2124075 w 4921250"/>
              <a:gd name="connsiteY47" fmla="*/ 5524500 h 5616575"/>
              <a:gd name="connsiteX48" fmla="*/ 1990725 w 4921250"/>
              <a:gd name="connsiteY48" fmla="*/ 5486400 h 5616575"/>
              <a:gd name="connsiteX49" fmla="*/ 1857375 w 4921250"/>
              <a:gd name="connsiteY49" fmla="*/ 5441950 h 5616575"/>
              <a:gd name="connsiteX50" fmla="*/ 1730375 w 4921250"/>
              <a:gd name="connsiteY50" fmla="*/ 5391150 h 5616575"/>
              <a:gd name="connsiteX51" fmla="*/ 1603375 w 4921250"/>
              <a:gd name="connsiteY51" fmla="*/ 5334000 h 5616575"/>
              <a:gd name="connsiteX52" fmla="*/ 1482725 w 4921250"/>
              <a:gd name="connsiteY52" fmla="*/ 5270500 h 5616575"/>
              <a:gd name="connsiteX53" fmla="*/ 1365250 w 4921250"/>
              <a:gd name="connsiteY53" fmla="*/ 5203825 h 5616575"/>
              <a:gd name="connsiteX54" fmla="*/ 1247775 w 4921250"/>
              <a:gd name="connsiteY54" fmla="*/ 5127625 h 5616575"/>
              <a:gd name="connsiteX55" fmla="*/ 1136650 w 4921250"/>
              <a:gd name="connsiteY55" fmla="*/ 5048250 h 5616575"/>
              <a:gd name="connsiteX56" fmla="*/ 1031875 w 4921250"/>
              <a:gd name="connsiteY56" fmla="*/ 4962525 h 5616575"/>
              <a:gd name="connsiteX57" fmla="*/ 927100 w 4921250"/>
              <a:gd name="connsiteY57" fmla="*/ 4873625 h 5616575"/>
              <a:gd name="connsiteX58" fmla="*/ 828675 w 4921250"/>
              <a:gd name="connsiteY58" fmla="*/ 4781550 h 5616575"/>
              <a:gd name="connsiteX59" fmla="*/ 736600 w 4921250"/>
              <a:gd name="connsiteY59" fmla="*/ 4679950 h 5616575"/>
              <a:gd name="connsiteX60" fmla="*/ 647700 w 4921250"/>
              <a:gd name="connsiteY60" fmla="*/ 4578350 h 5616575"/>
              <a:gd name="connsiteX61" fmla="*/ 561975 w 4921250"/>
              <a:gd name="connsiteY61" fmla="*/ 4470400 h 5616575"/>
              <a:gd name="connsiteX62" fmla="*/ 482600 w 4921250"/>
              <a:gd name="connsiteY62" fmla="*/ 4359275 h 5616575"/>
              <a:gd name="connsiteX63" fmla="*/ 409575 w 4921250"/>
              <a:gd name="connsiteY63" fmla="*/ 4241800 h 5616575"/>
              <a:gd name="connsiteX64" fmla="*/ 342900 w 4921250"/>
              <a:gd name="connsiteY64" fmla="*/ 4124325 h 5616575"/>
              <a:gd name="connsiteX65" fmla="*/ 279400 w 4921250"/>
              <a:gd name="connsiteY65" fmla="*/ 4000500 h 5616575"/>
              <a:gd name="connsiteX66" fmla="*/ 222250 w 4921250"/>
              <a:gd name="connsiteY66" fmla="*/ 3873500 h 5616575"/>
              <a:gd name="connsiteX67" fmla="*/ 171450 w 4921250"/>
              <a:gd name="connsiteY67" fmla="*/ 3743325 h 5616575"/>
              <a:gd name="connsiteX68" fmla="*/ 127000 w 4921250"/>
              <a:gd name="connsiteY68" fmla="*/ 3613150 h 5616575"/>
              <a:gd name="connsiteX69" fmla="*/ 88900 w 4921250"/>
              <a:gd name="connsiteY69" fmla="*/ 3476625 h 5616575"/>
              <a:gd name="connsiteX70" fmla="*/ 57150 w 4921250"/>
              <a:gd name="connsiteY70" fmla="*/ 3336925 h 5616575"/>
              <a:gd name="connsiteX71" fmla="*/ 31750 w 4921250"/>
              <a:gd name="connsiteY71" fmla="*/ 3197225 h 5616575"/>
              <a:gd name="connsiteX72" fmla="*/ 15875 w 4921250"/>
              <a:gd name="connsiteY72" fmla="*/ 3054350 h 5616575"/>
              <a:gd name="connsiteX73" fmla="*/ 3175 w 4921250"/>
              <a:gd name="connsiteY73" fmla="*/ 2911475 h 5616575"/>
              <a:gd name="connsiteX74" fmla="*/ 0 w 4921250"/>
              <a:gd name="connsiteY74" fmla="*/ 2762250 h 5616575"/>
              <a:gd name="connsiteX75" fmla="*/ 3175 w 4921250"/>
              <a:gd name="connsiteY75" fmla="*/ 2638425 h 5616575"/>
              <a:gd name="connsiteX76" fmla="*/ 9525 w 4921250"/>
              <a:gd name="connsiteY76" fmla="*/ 2517775 h 5616575"/>
              <a:gd name="connsiteX77" fmla="*/ 22225 w 4921250"/>
              <a:gd name="connsiteY77" fmla="*/ 2397125 h 5616575"/>
              <a:gd name="connsiteX78" fmla="*/ 41275 w 4921250"/>
              <a:gd name="connsiteY78" fmla="*/ 2276475 h 5616575"/>
              <a:gd name="connsiteX79" fmla="*/ 63500 w 4921250"/>
              <a:gd name="connsiteY79" fmla="*/ 2159000 h 5616575"/>
              <a:gd name="connsiteX80" fmla="*/ 92075 w 4921250"/>
              <a:gd name="connsiteY80" fmla="*/ 2041525 h 5616575"/>
              <a:gd name="connsiteX81" fmla="*/ 123825 w 4921250"/>
              <a:gd name="connsiteY81" fmla="*/ 1927225 h 5616575"/>
              <a:gd name="connsiteX82" fmla="*/ 161925 w 4921250"/>
              <a:gd name="connsiteY82" fmla="*/ 1816100 h 5616575"/>
              <a:gd name="connsiteX83" fmla="*/ 203200 w 4921250"/>
              <a:gd name="connsiteY83" fmla="*/ 1704975 h 5616575"/>
              <a:gd name="connsiteX84" fmla="*/ 247650 w 4921250"/>
              <a:gd name="connsiteY84" fmla="*/ 1597025 h 5616575"/>
              <a:gd name="connsiteX85" fmla="*/ 298450 w 4921250"/>
              <a:gd name="connsiteY85" fmla="*/ 1492250 h 5616575"/>
              <a:gd name="connsiteX86" fmla="*/ 352425 w 4921250"/>
              <a:gd name="connsiteY86" fmla="*/ 1387475 h 5616575"/>
              <a:gd name="connsiteX87" fmla="*/ 409575 w 4921250"/>
              <a:gd name="connsiteY87" fmla="*/ 1289050 h 5616575"/>
              <a:gd name="connsiteX88" fmla="*/ 469900 w 4921250"/>
              <a:gd name="connsiteY88" fmla="*/ 1190625 h 5616575"/>
              <a:gd name="connsiteX89" fmla="*/ 536575 w 4921250"/>
              <a:gd name="connsiteY89" fmla="*/ 1095375 h 5616575"/>
              <a:gd name="connsiteX90" fmla="*/ 606425 w 4921250"/>
              <a:gd name="connsiteY90" fmla="*/ 1003300 h 5616575"/>
              <a:gd name="connsiteX91" fmla="*/ 679450 w 4921250"/>
              <a:gd name="connsiteY91" fmla="*/ 911225 h 5616575"/>
              <a:gd name="connsiteX92" fmla="*/ 755650 w 4921250"/>
              <a:gd name="connsiteY92" fmla="*/ 825500 h 5616575"/>
              <a:gd name="connsiteX93" fmla="*/ 835025 w 4921250"/>
              <a:gd name="connsiteY93" fmla="*/ 742950 h 5616575"/>
              <a:gd name="connsiteX94" fmla="*/ 917575 w 4921250"/>
              <a:gd name="connsiteY94" fmla="*/ 663575 h 5616575"/>
              <a:gd name="connsiteX95" fmla="*/ 1003300 w 4921250"/>
              <a:gd name="connsiteY95" fmla="*/ 587375 h 5616575"/>
              <a:gd name="connsiteX96" fmla="*/ 1092200 w 4921250"/>
              <a:gd name="connsiteY96" fmla="*/ 514350 h 5616575"/>
              <a:gd name="connsiteX97" fmla="*/ 1184275 w 4921250"/>
              <a:gd name="connsiteY97" fmla="*/ 444500 h 5616575"/>
              <a:gd name="connsiteX98" fmla="*/ 1279525 w 4921250"/>
              <a:gd name="connsiteY98" fmla="*/ 377825 h 5616575"/>
              <a:gd name="connsiteX99" fmla="*/ 1377950 w 4921250"/>
              <a:gd name="connsiteY99" fmla="*/ 317500 h 5616575"/>
              <a:gd name="connsiteX100" fmla="*/ 1476375 w 4921250"/>
              <a:gd name="connsiteY100" fmla="*/ 260350 h 5616575"/>
              <a:gd name="connsiteX101" fmla="*/ 1581150 w 4921250"/>
              <a:gd name="connsiteY101" fmla="*/ 206375 h 5616575"/>
              <a:gd name="connsiteX102" fmla="*/ 1685925 w 4921250"/>
              <a:gd name="connsiteY102" fmla="*/ 155575 h 5616575"/>
              <a:gd name="connsiteX103" fmla="*/ 1793875 w 4921250"/>
              <a:gd name="connsiteY103" fmla="*/ 111125 h 5616575"/>
              <a:gd name="connsiteX104" fmla="*/ 1901825 w 4921250"/>
              <a:gd name="connsiteY104" fmla="*/ 69850 h 5616575"/>
              <a:gd name="connsiteX105" fmla="*/ 2012950 w 4921250"/>
              <a:gd name="connsiteY105" fmla="*/ 31750 h 561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921250" h="5616575">
                <a:moveTo>
                  <a:pt x="2127250" y="0"/>
                </a:moveTo>
                <a:lnTo>
                  <a:pt x="3536950" y="0"/>
                </a:lnTo>
                <a:lnTo>
                  <a:pt x="3638550" y="28575"/>
                </a:lnTo>
                <a:lnTo>
                  <a:pt x="3736975" y="60325"/>
                </a:lnTo>
                <a:lnTo>
                  <a:pt x="3832225" y="95250"/>
                </a:lnTo>
                <a:lnTo>
                  <a:pt x="3930650" y="133350"/>
                </a:lnTo>
                <a:lnTo>
                  <a:pt x="4022725" y="177800"/>
                </a:lnTo>
                <a:lnTo>
                  <a:pt x="4114800" y="222250"/>
                </a:lnTo>
                <a:lnTo>
                  <a:pt x="4206875" y="269875"/>
                </a:lnTo>
                <a:lnTo>
                  <a:pt x="4295775" y="320675"/>
                </a:lnTo>
                <a:lnTo>
                  <a:pt x="4381500" y="377825"/>
                </a:lnTo>
                <a:lnTo>
                  <a:pt x="4464050" y="434975"/>
                </a:lnTo>
                <a:lnTo>
                  <a:pt x="4546600" y="495300"/>
                </a:lnTo>
                <a:lnTo>
                  <a:pt x="4625975" y="558800"/>
                </a:lnTo>
                <a:lnTo>
                  <a:pt x="4705350" y="625475"/>
                </a:lnTo>
                <a:lnTo>
                  <a:pt x="4778375" y="695325"/>
                </a:lnTo>
                <a:lnTo>
                  <a:pt x="4851400" y="765175"/>
                </a:lnTo>
                <a:lnTo>
                  <a:pt x="4921250" y="838200"/>
                </a:lnTo>
                <a:lnTo>
                  <a:pt x="4921250" y="4689475"/>
                </a:lnTo>
                <a:lnTo>
                  <a:pt x="4822825" y="4791075"/>
                </a:lnTo>
                <a:lnTo>
                  <a:pt x="4718050" y="4892675"/>
                </a:lnTo>
                <a:lnTo>
                  <a:pt x="4606925" y="4984750"/>
                </a:lnTo>
                <a:lnTo>
                  <a:pt x="4492625" y="5073650"/>
                </a:lnTo>
                <a:lnTo>
                  <a:pt x="4375150" y="5156200"/>
                </a:lnTo>
                <a:lnTo>
                  <a:pt x="4251325" y="5232400"/>
                </a:lnTo>
                <a:lnTo>
                  <a:pt x="4124325" y="5302250"/>
                </a:lnTo>
                <a:lnTo>
                  <a:pt x="3994150" y="5365750"/>
                </a:lnTo>
                <a:lnTo>
                  <a:pt x="3927475" y="5394325"/>
                </a:lnTo>
                <a:lnTo>
                  <a:pt x="3857625" y="5422900"/>
                </a:lnTo>
                <a:lnTo>
                  <a:pt x="3790950" y="5448300"/>
                </a:lnTo>
                <a:lnTo>
                  <a:pt x="3721100" y="5470525"/>
                </a:lnTo>
                <a:lnTo>
                  <a:pt x="3651250" y="5495925"/>
                </a:lnTo>
                <a:lnTo>
                  <a:pt x="3578225" y="5514975"/>
                </a:lnTo>
                <a:lnTo>
                  <a:pt x="3508375" y="5534025"/>
                </a:lnTo>
                <a:lnTo>
                  <a:pt x="3435350" y="5549900"/>
                </a:lnTo>
                <a:lnTo>
                  <a:pt x="3362325" y="5565775"/>
                </a:lnTo>
                <a:lnTo>
                  <a:pt x="3289300" y="5578475"/>
                </a:lnTo>
                <a:lnTo>
                  <a:pt x="3213100" y="5588000"/>
                </a:lnTo>
                <a:lnTo>
                  <a:pt x="3136900" y="5597525"/>
                </a:lnTo>
                <a:lnTo>
                  <a:pt x="3063875" y="5607050"/>
                </a:lnTo>
                <a:lnTo>
                  <a:pt x="2987675" y="5610225"/>
                </a:lnTo>
                <a:lnTo>
                  <a:pt x="2908300" y="5613400"/>
                </a:lnTo>
                <a:lnTo>
                  <a:pt x="2832100" y="5616575"/>
                </a:lnTo>
                <a:lnTo>
                  <a:pt x="2686050" y="5610225"/>
                </a:lnTo>
                <a:lnTo>
                  <a:pt x="2543175" y="5600700"/>
                </a:lnTo>
                <a:lnTo>
                  <a:pt x="2400300" y="5581650"/>
                </a:lnTo>
                <a:lnTo>
                  <a:pt x="2260600" y="5556250"/>
                </a:lnTo>
                <a:lnTo>
                  <a:pt x="2124075" y="5524500"/>
                </a:lnTo>
                <a:lnTo>
                  <a:pt x="1990725" y="5486400"/>
                </a:lnTo>
                <a:lnTo>
                  <a:pt x="1857375" y="5441950"/>
                </a:lnTo>
                <a:lnTo>
                  <a:pt x="1730375" y="5391150"/>
                </a:lnTo>
                <a:lnTo>
                  <a:pt x="1603375" y="5334000"/>
                </a:lnTo>
                <a:lnTo>
                  <a:pt x="1482725" y="5270500"/>
                </a:lnTo>
                <a:lnTo>
                  <a:pt x="1365250" y="5203825"/>
                </a:lnTo>
                <a:lnTo>
                  <a:pt x="1247775" y="5127625"/>
                </a:lnTo>
                <a:lnTo>
                  <a:pt x="1136650" y="5048250"/>
                </a:lnTo>
                <a:lnTo>
                  <a:pt x="1031875" y="4962525"/>
                </a:lnTo>
                <a:lnTo>
                  <a:pt x="927100" y="4873625"/>
                </a:lnTo>
                <a:lnTo>
                  <a:pt x="828675" y="4781550"/>
                </a:lnTo>
                <a:lnTo>
                  <a:pt x="736600" y="4679950"/>
                </a:lnTo>
                <a:lnTo>
                  <a:pt x="647700" y="4578350"/>
                </a:lnTo>
                <a:lnTo>
                  <a:pt x="561975" y="4470400"/>
                </a:lnTo>
                <a:lnTo>
                  <a:pt x="482600" y="4359275"/>
                </a:lnTo>
                <a:lnTo>
                  <a:pt x="409575" y="4241800"/>
                </a:lnTo>
                <a:lnTo>
                  <a:pt x="342900" y="4124325"/>
                </a:lnTo>
                <a:lnTo>
                  <a:pt x="279400" y="4000500"/>
                </a:lnTo>
                <a:lnTo>
                  <a:pt x="222250" y="3873500"/>
                </a:lnTo>
                <a:lnTo>
                  <a:pt x="171450" y="3743325"/>
                </a:lnTo>
                <a:lnTo>
                  <a:pt x="127000" y="3613150"/>
                </a:lnTo>
                <a:lnTo>
                  <a:pt x="88900" y="3476625"/>
                </a:lnTo>
                <a:lnTo>
                  <a:pt x="57150" y="3336925"/>
                </a:lnTo>
                <a:lnTo>
                  <a:pt x="31750" y="3197225"/>
                </a:lnTo>
                <a:lnTo>
                  <a:pt x="15875" y="3054350"/>
                </a:lnTo>
                <a:lnTo>
                  <a:pt x="3175" y="2911475"/>
                </a:lnTo>
                <a:lnTo>
                  <a:pt x="0" y="2762250"/>
                </a:lnTo>
                <a:lnTo>
                  <a:pt x="3175" y="2638425"/>
                </a:lnTo>
                <a:lnTo>
                  <a:pt x="9525" y="2517775"/>
                </a:lnTo>
                <a:lnTo>
                  <a:pt x="22225" y="2397125"/>
                </a:lnTo>
                <a:lnTo>
                  <a:pt x="41275" y="2276475"/>
                </a:lnTo>
                <a:lnTo>
                  <a:pt x="63500" y="2159000"/>
                </a:lnTo>
                <a:lnTo>
                  <a:pt x="92075" y="2041525"/>
                </a:lnTo>
                <a:lnTo>
                  <a:pt x="123825" y="1927225"/>
                </a:lnTo>
                <a:lnTo>
                  <a:pt x="161925" y="1816100"/>
                </a:lnTo>
                <a:lnTo>
                  <a:pt x="203200" y="1704975"/>
                </a:lnTo>
                <a:lnTo>
                  <a:pt x="247650" y="1597025"/>
                </a:lnTo>
                <a:lnTo>
                  <a:pt x="298450" y="1492250"/>
                </a:lnTo>
                <a:lnTo>
                  <a:pt x="352425" y="1387475"/>
                </a:lnTo>
                <a:lnTo>
                  <a:pt x="409575" y="1289050"/>
                </a:lnTo>
                <a:lnTo>
                  <a:pt x="469900" y="1190625"/>
                </a:lnTo>
                <a:lnTo>
                  <a:pt x="536575" y="1095375"/>
                </a:lnTo>
                <a:lnTo>
                  <a:pt x="606425" y="1003300"/>
                </a:lnTo>
                <a:lnTo>
                  <a:pt x="679450" y="911225"/>
                </a:lnTo>
                <a:lnTo>
                  <a:pt x="755650" y="825500"/>
                </a:lnTo>
                <a:lnTo>
                  <a:pt x="835025" y="742950"/>
                </a:lnTo>
                <a:lnTo>
                  <a:pt x="917575" y="663575"/>
                </a:lnTo>
                <a:lnTo>
                  <a:pt x="1003300" y="587375"/>
                </a:lnTo>
                <a:lnTo>
                  <a:pt x="1092200" y="514350"/>
                </a:lnTo>
                <a:lnTo>
                  <a:pt x="1184275" y="444500"/>
                </a:lnTo>
                <a:lnTo>
                  <a:pt x="1279525" y="377825"/>
                </a:lnTo>
                <a:lnTo>
                  <a:pt x="1377950" y="317500"/>
                </a:lnTo>
                <a:lnTo>
                  <a:pt x="1476375" y="260350"/>
                </a:lnTo>
                <a:lnTo>
                  <a:pt x="1581150" y="206375"/>
                </a:lnTo>
                <a:lnTo>
                  <a:pt x="1685925" y="155575"/>
                </a:lnTo>
                <a:lnTo>
                  <a:pt x="1793875" y="111125"/>
                </a:lnTo>
                <a:lnTo>
                  <a:pt x="1901825" y="69850"/>
                </a:lnTo>
                <a:lnTo>
                  <a:pt x="2012950" y="317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57150">
            <a:noFill/>
          </a:ln>
        </p:spPr>
        <p:txBody>
          <a:bodyPr wrap="square" tIns="2268000" anchor="t" anchorCtr="1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 b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05947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15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1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1425534" rtl="0" eaLnBrk="1" latinLnBrk="0" hangingPunct="1">
        <a:lnSpc>
          <a:spcPct val="90000"/>
        </a:lnSpc>
        <a:spcBef>
          <a:spcPct val="0"/>
        </a:spcBef>
        <a:buNone/>
        <a:defRPr kumimoji="1" sz="6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4" indent="-356384" algn="l" defTabSz="1425534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50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18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3119" kern="1200">
          <a:solidFill>
            <a:schemeClr val="tx1"/>
          </a:solidFill>
          <a:latin typeface="+mn-lt"/>
          <a:ea typeface="+mn-ea"/>
          <a:cs typeface="+mn-cs"/>
        </a:defRPr>
      </a:lvl3pPr>
      <a:lvl4pPr marL="2494684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51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2985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753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19" indent="-356384" algn="l" defTabSz="1425534" rtl="0" eaLnBrk="1" latinLnBrk="0" hangingPunct="1">
        <a:lnSpc>
          <a:spcPct val="90000"/>
        </a:lnSpc>
        <a:spcBef>
          <a:spcPts val="779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68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34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01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68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35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01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369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35" algn="l" defTabSz="1425534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D2E0328-EEB9-A291-3969-BE161CFEB2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8" b="-3"/>
          <a:stretch/>
        </p:blipFill>
        <p:spPr>
          <a:xfrm>
            <a:off x="0" y="64913"/>
            <a:ext cx="7559675" cy="10336575"/>
          </a:xfrm>
          <a:prstGeom prst="rect">
            <a:avLst/>
          </a:prstGeom>
        </p:spPr>
      </p:pic>
      <p:sp>
        <p:nvSpPr>
          <p:cNvPr id="4" name="テキスト ボックス 14">
            <a:extLst>
              <a:ext uri="{FF2B5EF4-FFF2-40B4-BE49-F238E27FC236}">
                <a16:creationId xmlns:a16="http://schemas.microsoft.com/office/drawing/2014/main" id="{80738D32-4907-F4DB-7CAD-0398B5F3AEE8}"/>
              </a:ext>
            </a:extLst>
          </p:cNvPr>
          <p:cNvSpPr txBox="1"/>
          <p:nvPr/>
        </p:nvSpPr>
        <p:spPr>
          <a:xfrm>
            <a:off x="525196" y="497136"/>
            <a:ext cx="6226888" cy="7002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800" kern="100" dirty="0">
                <a:ln>
                  <a:noFill/>
                </a:ln>
                <a:solidFill>
                  <a:srgbClr val="CC0066"/>
                </a:solidFill>
                <a:effectLst/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看護の魅力発見</a:t>
            </a:r>
            <a:endParaRPr lang="ja-JP" sz="4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4AA212-28DC-BE0B-A0CB-5B54478A77DC}"/>
              </a:ext>
            </a:extLst>
          </p:cNvPr>
          <p:cNvSpPr txBox="1"/>
          <p:nvPr/>
        </p:nvSpPr>
        <p:spPr>
          <a:xfrm>
            <a:off x="2174681" y="116065"/>
            <a:ext cx="32900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n>
                  <a:noFill/>
                </a:ln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看護の魅力に触れてみよう！</a:t>
            </a:r>
            <a:endParaRPr lang="en-US" altLang="ja-JP" b="1" dirty="0">
              <a:ln>
                <a:noFill/>
              </a:ln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13DEA9-267E-90BA-827E-EEE52BA511EC}"/>
              </a:ext>
            </a:extLst>
          </p:cNvPr>
          <p:cNvSpPr txBox="1"/>
          <p:nvPr/>
        </p:nvSpPr>
        <p:spPr>
          <a:xfrm>
            <a:off x="4860782" y="1247432"/>
            <a:ext cx="706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>
                <a:solidFill>
                  <a:srgbClr val="C00000"/>
                </a:solidFill>
              </a:rPr>
              <a:t>in</a:t>
            </a:r>
            <a:endParaRPr kumimoji="1" lang="en-US" altLang="ja-JP" sz="4400" b="1" dirty="0">
              <a:solidFill>
                <a:srgbClr val="C00000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36B261-7869-AE4A-97C0-56E5805D07ED}"/>
              </a:ext>
            </a:extLst>
          </p:cNvPr>
          <p:cNvSpPr txBox="1"/>
          <p:nvPr/>
        </p:nvSpPr>
        <p:spPr>
          <a:xfrm>
            <a:off x="5537981" y="1160170"/>
            <a:ext cx="1777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kern="100" dirty="0">
                <a:solidFill>
                  <a:srgbClr val="CC0066"/>
                </a:solid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防府</a:t>
            </a:r>
            <a:endParaRPr kumimoji="1" lang="ja-JP" altLang="en-US" sz="5400" b="1" dirty="0">
              <a:solidFill>
                <a:srgbClr val="FF0066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D3EEB4-D81E-CCFA-9B1A-F5FECC7BF6B2}"/>
              </a:ext>
            </a:extLst>
          </p:cNvPr>
          <p:cNvSpPr txBox="1"/>
          <p:nvPr/>
        </p:nvSpPr>
        <p:spPr>
          <a:xfrm>
            <a:off x="315528" y="1522130"/>
            <a:ext cx="37574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8F2B00"/>
                </a:solidFill>
              </a:rPr>
              <a:t>11</a:t>
            </a:r>
            <a:r>
              <a:rPr lang="ja-JP" altLang="en-US" sz="4400" b="1" dirty="0">
                <a:solidFill>
                  <a:srgbClr val="8F2B00"/>
                </a:solidFill>
              </a:rPr>
              <a:t>月</a:t>
            </a:r>
            <a:r>
              <a:rPr lang="en-US" altLang="ja-JP" sz="4400" b="1" dirty="0">
                <a:solidFill>
                  <a:srgbClr val="8F2B00"/>
                </a:solidFill>
              </a:rPr>
              <a:t>11</a:t>
            </a:r>
            <a:r>
              <a:rPr lang="ja-JP" altLang="en-US" sz="4400" b="1" dirty="0">
                <a:solidFill>
                  <a:srgbClr val="8F2B00"/>
                </a:solidFill>
              </a:rPr>
              <a:t>日（土）</a:t>
            </a:r>
            <a:endParaRPr kumimoji="1" lang="ja-JP" altLang="en-US" sz="4400" b="1" dirty="0">
              <a:solidFill>
                <a:srgbClr val="8F2B0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9AA08-4A51-E89A-3D14-9A325FFD853C}"/>
              </a:ext>
            </a:extLst>
          </p:cNvPr>
          <p:cNvSpPr txBox="1"/>
          <p:nvPr/>
        </p:nvSpPr>
        <p:spPr>
          <a:xfrm>
            <a:off x="918416" y="2106169"/>
            <a:ext cx="2691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13</a:t>
            </a:r>
            <a:r>
              <a:rPr kumimoji="1"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:00~</a:t>
            </a:r>
            <a:r>
              <a:rPr lang="en-US" altLang="ja-JP" sz="3200" b="1" dirty="0">
                <a:solidFill>
                  <a:srgbClr val="8F2B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6E6DB7-D1E9-AC17-56BE-DB36936B12D0}"/>
              </a:ext>
            </a:extLst>
          </p:cNvPr>
          <p:cNvSpPr txBox="1"/>
          <p:nvPr/>
        </p:nvSpPr>
        <p:spPr>
          <a:xfrm>
            <a:off x="349787" y="3138870"/>
            <a:ext cx="141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◆場所◆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72AAF1-E4C2-1179-19BA-BE2C5C67F6C7}"/>
              </a:ext>
            </a:extLst>
          </p:cNvPr>
          <p:cNvSpPr txBox="1"/>
          <p:nvPr/>
        </p:nvSpPr>
        <p:spPr>
          <a:xfrm>
            <a:off x="1461872" y="3140987"/>
            <a:ext cx="4419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山口県立総合医療センター　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階エントランスホール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ACBF687-CAF1-EE79-59C7-528EF99ED8F5}"/>
              </a:ext>
            </a:extLst>
          </p:cNvPr>
          <p:cNvSpPr txBox="1"/>
          <p:nvPr/>
        </p:nvSpPr>
        <p:spPr>
          <a:xfrm>
            <a:off x="361135" y="3802220"/>
            <a:ext cx="212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kumimoji="1" lang="ja-JP" altLang="en-US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E03A7CF-9C35-CC94-1B86-B6B3E928C320}"/>
              </a:ext>
            </a:extLst>
          </p:cNvPr>
          <p:cNvSpPr txBox="1"/>
          <p:nvPr/>
        </p:nvSpPr>
        <p:spPr>
          <a:xfrm>
            <a:off x="1391507" y="3809444"/>
            <a:ext cx="580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小学生・中学生・高校生・その他看護に興味のある方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F12872F-320F-B9AA-243D-6BDDB78A426C}"/>
              </a:ext>
            </a:extLst>
          </p:cNvPr>
          <p:cNvGrpSpPr/>
          <p:nvPr/>
        </p:nvGrpSpPr>
        <p:grpSpPr>
          <a:xfrm rot="10800000">
            <a:off x="3827416" y="4091064"/>
            <a:ext cx="3487977" cy="1686305"/>
            <a:chOff x="-9771088" y="7332743"/>
            <a:chExt cx="3487977" cy="1435418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66BA78FE-D124-89F5-E9F4-401C51A458FC}"/>
                </a:ext>
              </a:extLst>
            </p:cNvPr>
            <p:cNvGrpSpPr/>
            <p:nvPr/>
          </p:nvGrpSpPr>
          <p:grpSpPr>
            <a:xfrm>
              <a:off x="-9771088" y="7332743"/>
              <a:ext cx="3487977" cy="1435418"/>
              <a:chOff x="-9771088" y="7332743"/>
              <a:chExt cx="3487977" cy="1435418"/>
            </a:xfrm>
          </p:grpSpPr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CBFEC5FF-4D0B-0CAB-CC4B-B337B23C5743}"/>
                  </a:ext>
                </a:extLst>
              </p:cNvPr>
              <p:cNvGrpSpPr/>
              <p:nvPr/>
            </p:nvGrpSpPr>
            <p:grpSpPr>
              <a:xfrm>
                <a:off x="-9771088" y="7332743"/>
                <a:ext cx="3487977" cy="1305861"/>
                <a:chOff x="-9479113" y="7393066"/>
                <a:chExt cx="3487977" cy="1305861"/>
              </a:xfrm>
            </p:grpSpPr>
            <p:sp>
              <p:nvSpPr>
                <p:cNvPr id="20" name="円/楕円 46">
                  <a:extLst>
                    <a:ext uri="{FF2B5EF4-FFF2-40B4-BE49-F238E27FC236}">
                      <a16:creationId xmlns:a16="http://schemas.microsoft.com/office/drawing/2014/main" id="{BABBE5F6-5F42-AFCF-3A16-389648984500}"/>
                    </a:ext>
                  </a:extLst>
                </p:cNvPr>
                <p:cNvSpPr/>
                <p:nvPr/>
              </p:nvSpPr>
              <p:spPr>
                <a:xfrm rot="10800000">
                  <a:off x="-9479113" y="7408042"/>
                  <a:ext cx="3487977" cy="1290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1037" h="3602244">
                      <a:moveTo>
                        <a:pt x="1966238" y="0"/>
                      </a:moveTo>
                      <a:cubicBezTo>
                        <a:pt x="2326735" y="0"/>
                        <a:pt x="2631939" y="236735"/>
                        <a:pt x="2734731" y="563268"/>
                      </a:cubicBezTo>
                      <a:cubicBezTo>
                        <a:pt x="2770779" y="557380"/>
                        <a:pt x="2807718" y="554813"/>
                        <a:pt x="2845257" y="554813"/>
                      </a:cubicBezTo>
                      <a:cubicBezTo>
                        <a:pt x="3290277" y="554813"/>
                        <a:pt x="3651037" y="915573"/>
                        <a:pt x="3651037" y="1360593"/>
                      </a:cubicBezTo>
                      <a:cubicBezTo>
                        <a:pt x="3651037" y="1648309"/>
                        <a:pt x="3500242" y="1900804"/>
                        <a:pt x="3272231" y="2041539"/>
                      </a:cubicBezTo>
                      <a:cubicBezTo>
                        <a:pt x="3372565" y="2173662"/>
                        <a:pt x="3430675" y="2338696"/>
                        <a:pt x="3430675" y="2517303"/>
                      </a:cubicBezTo>
                      <a:cubicBezTo>
                        <a:pt x="3430675" y="2962323"/>
                        <a:pt x="3069915" y="3323083"/>
                        <a:pt x="2624895" y="3323083"/>
                      </a:cubicBezTo>
                      <a:cubicBezTo>
                        <a:pt x="2507543" y="3323083"/>
                        <a:pt x="2396051" y="3297997"/>
                        <a:pt x="2296097" y="3251537"/>
                      </a:cubicBezTo>
                      <a:cubicBezTo>
                        <a:pt x="2151330" y="3463450"/>
                        <a:pt x="1907718" y="3602244"/>
                        <a:pt x="1631688" y="3602244"/>
                      </a:cubicBezTo>
                      <a:cubicBezTo>
                        <a:pt x="1227663" y="3602244"/>
                        <a:pt x="893089" y="3304889"/>
                        <a:pt x="835881" y="2916937"/>
                      </a:cubicBezTo>
                      <a:cubicBezTo>
                        <a:pt x="825916" y="2918272"/>
                        <a:pt x="815870" y="2918457"/>
                        <a:pt x="805780" y="2918457"/>
                      </a:cubicBezTo>
                      <a:cubicBezTo>
                        <a:pt x="360760" y="2918457"/>
                        <a:pt x="0" y="2557697"/>
                        <a:pt x="0" y="2112677"/>
                      </a:cubicBezTo>
                      <a:cubicBezTo>
                        <a:pt x="0" y="1858697"/>
                        <a:pt x="117505" y="1632163"/>
                        <a:pt x="303396" y="1487304"/>
                      </a:cubicBezTo>
                      <a:cubicBezTo>
                        <a:pt x="241007" y="1376960"/>
                        <a:pt x="207555" y="1249260"/>
                        <a:pt x="207555" y="1113747"/>
                      </a:cubicBezTo>
                      <a:cubicBezTo>
                        <a:pt x="207555" y="668727"/>
                        <a:pt x="568315" y="307967"/>
                        <a:pt x="1013335" y="307967"/>
                      </a:cubicBezTo>
                      <a:cubicBezTo>
                        <a:pt x="1112771" y="307967"/>
                        <a:pt x="1208001" y="325978"/>
                        <a:pt x="1295606" y="359805"/>
                      </a:cubicBezTo>
                      <a:cubicBezTo>
                        <a:pt x="1439624" y="142798"/>
                        <a:pt x="1686255" y="0"/>
                        <a:pt x="1966238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glow rad="228600">
                    <a:srgbClr val="00B0F0">
                      <a:alpha val="40000"/>
                    </a:srgb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15235B23-3875-5EBA-1DA7-752CCE70CC07}"/>
                    </a:ext>
                  </a:extLst>
                </p:cNvPr>
                <p:cNvSpPr txBox="1"/>
                <p:nvPr/>
              </p:nvSpPr>
              <p:spPr>
                <a:xfrm rot="10800000">
                  <a:off x="-9429244" y="7393066"/>
                  <a:ext cx="324480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0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 </a:t>
                  </a:r>
                  <a:r>
                    <a:rPr lang="ja-JP" altLang="en-US" b="1" dirty="0">
                      <a:solidFill>
                        <a:srgbClr val="002060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スタンプラリー</a:t>
                  </a:r>
                  <a:endParaRPr lang="en-US" altLang="ja-JP" b="1" dirty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4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 　　</a:t>
                  </a:r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各コーナーを回って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     　　景品を ゲットしてね！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　　  </a:t>
                  </a:r>
                  <a:r>
                    <a:rPr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（景品は無くなり次第終了）</a:t>
                  </a:r>
                  <a:endParaRPr lang="en-US" altLang="ja-JP" sz="1100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6BC964D0-4E00-0295-9B44-5807925051DD}"/>
                  </a:ext>
                </a:extLst>
              </p:cNvPr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613814">
                <a:off x="-9707270" y="8142981"/>
                <a:ext cx="683446" cy="62518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" name="図 6" descr="ランプ, 木 が含まれている画像&#10;&#10;自動的に生成された説明">
              <a:extLst>
                <a:ext uri="{FF2B5EF4-FFF2-40B4-BE49-F238E27FC236}">
                  <a16:creationId xmlns:a16="http://schemas.microsoft.com/office/drawing/2014/main" id="{18D854EC-1DA7-8985-0093-D29B47EDF40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415" r="25465" b="58800"/>
            <a:stretch/>
          </p:blipFill>
          <p:spPr bwMode="auto">
            <a:xfrm>
              <a:off x="-9184819" y="8018097"/>
              <a:ext cx="462280" cy="37973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図 10" descr="ランプ, 木 が含まれている画像&#10;&#10;自動的に生成された説明">
              <a:extLst>
                <a:ext uri="{FF2B5EF4-FFF2-40B4-BE49-F238E27FC236}">
                  <a16:creationId xmlns:a16="http://schemas.microsoft.com/office/drawing/2014/main" id="{447A4CD3-EA3D-A03B-10D8-17BDF0DE743E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424" t="-45" r="-6421" b="24416"/>
            <a:stretch/>
          </p:blipFill>
          <p:spPr bwMode="auto">
            <a:xfrm>
              <a:off x="-7127706" y="7738823"/>
              <a:ext cx="379095" cy="6985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2" name="テキスト ボックス 99">
            <a:extLst>
              <a:ext uri="{FF2B5EF4-FFF2-40B4-BE49-F238E27FC236}">
                <a16:creationId xmlns:a16="http://schemas.microsoft.com/office/drawing/2014/main" id="{DFC96FF2-5E84-EC6B-73D3-B480C755A207}"/>
              </a:ext>
            </a:extLst>
          </p:cNvPr>
          <p:cNvSpPr txBox="1"/>
          <p:nvPr/>
        </p:nvSpPr>
        <p:spPr>
          <a:xfrm>
            <a:off x="376602" y="4120440"/>
            <a:ext cx="2466761" cy="7092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endParaRPr lang="ja-JP" sz="12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6DA0800F-7C73-ACBA-3DF7-C67B225D7E18}"/>
              </a:ext>
            </a:extLst>
          </p:cNvPr>
          <p:cNvSpPr/>
          <p:nvPr/>
        </p:nvSpPr>
        <p:spPr>
          <a:xfrm>
            <a:off x="4195188" y="8178555"/>
            <a:ext cx="1869213" cy="901853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240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504FCF4-7121-4481-0E6B-3FCCA997F061}"/>
              </a:ext>
            </a:extLst>
          </p:cNvPr>
          <p:cNvSpPr txBox="1"/>
          <p:nvPr/>
        </p:nvSpPr>
        <p:spPr>
          <a:xfrm>
            <a:off x="4562474" y="8726712"/>
            <a:ext cx="12952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DVD</a:t>
            </a: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上映）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9C1F3A0-99C4-1E35-C2F1-63059A980B7F}"/>
              </a:ext>
            </a:extLst>
          </p:cNvPr>
          <p:cNvSpPr txBox="1"/>
          <p:nvPr/>
        </p:nvSpPr>
        <p:spPr>
          <a:xfrm>
            <a:off x="4137061" y="8343876"/>
            <a:ext cx="202096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看護の仕事紹介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63EE193-C147-BDE6-8C15-37FA8FF19CC5}"/>
              </a:ext>
            </a:extLst>
          </p:cNvPr>
          <p:cNvSpPr txBox="1"/>
          <p:nvPr/>
        </p:nvSpPr>
        <p:spPr>
          <a:xfrm>
            <a:off x="3388912" y="2044571"/>
            <a:ext cx="406625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感染に注意をはらいながら行います。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発熱・体調不良のある方は参加を控えてください。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開催状況につきましては、山口県看護協会の　　　　　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C00000"/>
                </a:solidFill>
                <a:latin typeface="Segoe Pro" panose="020B0502040504020203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　ホームページを確認してください。</a:t>
            </a:r>
            <a:endParaRPr lang="en-US" altLang="ja-JP" sz="1200" b="1" dirty="0">
              <a:solidFill>
                <a:srgbClr val="C00000"/>
              </a:solidFill>
              <a:latin typeface="Segoe Pro" panose="020B0502040504020203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円/楕円 46">
            <a:extLst>
              <a:ext uri="{FF2B5EF4-FFF2-40B4-BE49-F238E27FC236}">
                <a16:creationId xmlns:a16="http://schemas.microsoft.com/office/drawing/2014/main" id="{189200A6-03B5-387E-8024-77FA9BC58D9B}"/>
              </a:ext>
            </a:extLst>
          </p:cNvPr>
          <p:cNvSpPr/>
          <p:nvPr/>
        </p:nvSpPr>
        <p:spPr>
          <a:xfrm>
            <a:off x="210925" y="6135406"/>
            <a:ext cx="3300617" cy="1290885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円/楕円 46">
            <a:extLst>
              <a:ext uri="{FF2B5EF4-FFF2-40B4-BE49-F238E27FC236}">
                <a16:creationId xmlns:a16="http://schemas.microsoft.com/office/drawing/2014/main" id="{F73E9AB8-9BF7-270D-EDCC-B28315A964B1}"/>
              </a:ext>
            </a:extLst>
          </p:cNvPr>
          <p:cNvSpPr/>
          <p:nvPr/>
        </p:nvSpPr>
        <p:spPr>
          <a:xfrm>
            <a:off x="349668" y="4398936"/>
            <a:ext cx="2986426" cy="1602015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31DF2A-0CC0-98F1-CCF3-BDDDBFCED1BD}"/>
              </a:ext>
            </a:extLst>
          </p:cNvPr>
          <p:cNvSpPr txBox="1"/>
          <p:nvPr/>
        </p:nvSpPr>
        <p:spPr>
          <a:xfrm>
            <a:off x="883286" y="4664352"/>
            <a:ext cx="225674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手洗いじょうずにできるかな？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A32DC6E4-0799-8666-ECA1-A5E4F6A154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8" y="4216357"/>
            <a:ext cx="906181" cy="984887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0EE8AE37-DF56-5006-0BA9-A2E1F19F0E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691" y="4938380"/>
            <a:ext cx="995553" cy="98488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997CEB6-D0E9-C768-2C16-ACE4D33014E4}"/>
              </a:ext>
            </a:extLst>
          </p:cNvPr>
          <p:cNvSpPr txBox="1"/>
          <p:nvPr/>
        </p:nvSpPr>
        <p:spPr>
          <a:xfrm>
            <a:off x="1000800" y="5147904"/>
            <a:ext cx="21293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手洗いチェックをしてみよう！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円/楕円 46">
            <a:extLst>
              <a:ext uri="{FF2B5EF4-FFF2-40B4-BE49-F238E27FC236}">
                <a16:creationId xmlns:a16="http://schemas.microsoft.com/office/drawing/2014/main" id="{B86A053C-5080-8BB0-2091-52EDD0B737B1}"/>
              </a:ext>
            </a:extLst>
          </p:cNvPr>
          <p:cNvSpPr/>
          <p:nvPr/>
        </p:nvSpPr>
        <p:spPr>
          <a:xfrm>
            <a:off x="1736114" y="6689604"/>
            <a:ext cx="3488436" cy="1568027"/>
          </a:xfrm>
          <a:custGeom>
            <a:avLst/>
            <a:gdLst/>
            <a:ahLst/>
            <a:cxnLst/>
            <a:rect l="l" t="t" r="r" b="b"/>
            <a:pathLst>
              <a:path w="3651037" h="3602244">
                <a:moveTo>
                  <a:pt x="1966238" y="0"/>
                </a:moveTo>
                <a:cubicBezTo>
                  <a:pt x="2326735" y="0"/>
                  <a:pt x="2631939" y="236735"/>
                  <a:pt x="2734731" y="563268"/>
                </a:cubicBezTo>
                <a:cubicBezTo>
                  <a:pt x="2770779" y="557380"/>
                  <a:pt x="2807718" y="554813"/>
                  <a:pt x="2845257" y="554813"/>
                </a:cubicBezTo>
                <a:cubicBezTo>
                  <a:pt x="3290277" y="554813"/>
                  <a:pt x="3651037" y="915573"/>
                  <a:pt x="3651037" y="1360593"/>
                </a:cubicBezTo>
                <a:cubicBezTo>
                  <a:pt x="3651037" y="1648309"/>
                  <a:pt x="3500242" y="1900804"/>
                  <a:pt x="3272231" y="2041539"/>
                </a:cubicBezTo>
                <a:cubicBezTo>
                  <a:pt x="3372565" y="2173662"/>
                  <a:pt x="3430675" y="2338696"/>
                  <a:pt x="3430675" y="2517303"/>
                </a:cubicBezTo>
                <a:cubicBezTo>
                  <a:pt x="3430675" y="2962323"/>
                  <a:pt x="3069915" y="3323083"/>
                  <a:pt x="2624895" y="3323083"/>
                </a:cubicBezTo>
                <a:cubicBezTo>
                  <a:pt x="2507543" y="3323083"/>
                  <a:pt x="2396051" y="3297997"/>
                  <a:pt x="2296097" y="3251537"/>
                </a:cubicBezTo>
                <a:cubicBezTo>
                  <a:pt x="2151330" y="3463450"/>
                  <a:pt x="1907718" y="3602244"/>
                  <a:pt x="1631688" y="3602244"/>
                </a:cubicBezTo>
                <a:cubicBezTo>
                  <a:pt x="1227663" y="3602244"/>
                  <a:pt x="893089" y="3304889"/>
                  <a:pt x="835881" y="2916937"/>
                </a:cubicBezTo>
                <a:cubicBezTo>
                  <a:pt x="825916" y="2918272"/>
                  <a:pt x="815870" y="2918457"/>
                  <a:pt x="805780" y="2918457"/>
                </a:cubicBezTo>
                <a:cubicBezTo>
                  <a:pt x="360760" y="2918457"/>
                  <a:pt x="0" y="2557697"/>
                  <a:pt x="0" y="2112677"/>
                </a:cubicBezTo>
                <a:cubicBezTo>
                  <a:pt x="0" y="1858697"/>
                  <a:pt x="117505" y="1632163"/>
                  <a:pt x="303396" y="1487304"/>
                </a:cubicBezTo>
                <a:cubicBezTo>
                  <a:pt x="241007" y="1376960"/>
                  <a:pt x="207555" y="1249260"/>
                  <a:pt x="207555" y="1113747"/>
                </a:cubicBezTo>
                <a:cubicBezTo>
                  <a:pt x="207555" y="668727"/>
                  <a:pt x="568315" y="307967"/>
                  <a:pt x="1013335" y="307967"/>
                </a:cubicBezTo>
                <a:cubicBezTo>
                  <a:pt x="1112771" y="307967"/>
                  <a:pt x="1208001" y="325978"/>
                  <a:pt x="1295606" y="359805"/>
                </a:cubicBezTo>
                <a:cubicBezTo>
                  <a:pt x="1439624" y="142798"/>
                  <a:pt x="1686255" y="0"/>
                  <a:pt x="1966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78FF4E7-8532-B531-0A7A-38BBA2E7AD05}"/>
              </a:ext>
            </a:extLst>
          </p:cNvPr>
          <p:cNvSpPr txBox="1"/>
          <p:nvPr/>
        </p:nvSpPr>
        <p:spPr>
          <a:xfrm>
            <a:off x="2664066" y="7638431"/>
            <a:ext cx="254602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聴いてみよう！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2977359-5743-9B94-81E9-79E49B32A84A}"/>
              </a:ext>
            </a:extLst>
          </p:cNvPr>
          <p:cNvSpPr txBox="1"/>
          <p:nvPr/>
        </p:nvSpPr>
        <p:spPr>
          <a:xfrm>
            <a:off x="2660296" y="7313738"/>
            <a:ext cx="1961902" cy="810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聴診器を使って</a:t>
            </a:r>
            <a:endParaRPr lang="en-US" altLang="ja-JP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4A0DEBE2-C45A-517C-8004-DC7F32254A77}"/>
              </a:ext>
            </a:extLst>
          </p:cNvPr>
          <p:cNvSpPr/>
          <p:nvPr/>
        </p:nvSpPr>
        <p:spPr>
          <a:xfrm>
            <a:off x="5379255" y="6588050"/>
            <a:ext cx="1969495" cy="901853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200737A8-7D44-2E2F-4BF9-4C08147F746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400" y="5724034"/>
            <a:ext cx="1212545" cy="1099605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228BCE15-68A5-332F-D3C6-A6EA0D8A36E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1" r="54554"/>
          <a:stretch/>
        </p:blipFill>
        <p:spPr>
          <a:xfrm>
            <a:off x="5210395" y="5857506"/>
            <a:ext cx="779178" cy="1099605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0E04451-5BCE-FC3E-B380-2E299BEA5E4C}"/>
              </a:ext>
            </a:extLst>
          </p:cNvPr>
          <p:cNvSpPr txBox="1"/>
          <p:nvPr/>
        </p:nvSpPr>
        <p:spPr>
          <a:xfrm rot="10800000" flipV="1">
            <a:off x="5359022" y="7005849"/>
            <a:ext cx="227792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看護の進路相談</a:t>
            </a:r>
            <a:endParaRPr lang="en-US" altLang="ja-JP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吹き出し: 円形 76">
            <a:extLst>
              <a:ext uri="{FF2B5EF4-FFF2-40B4-BE49-F238E27FC236}">
                <a16:creationId xmlns:a16="http://schemas.microsoft.com/office/drawing/2014/main" id="{8DE37C8E-4AFD-0FCC-1C08-0DA847F09703}"/>
              </a:ext>
            </a:extLst>
          </p:cNvPr>
          <p:cNvSpPr/>
          <p:nvPr/>
        </p:nvSpPr>
        <p:spPr>
          <a:xfrm>
            <a:off x="3664680" y="5660695"/>
            <a:ext cx="1531260" cy="802402"/>
          </a:xfrm>
          <a:prstGeom prst="wedgeEllipseCallout">
            <a:avLst>
              <a:gd name="adj1" fmla="val 59525"/>
              <a:gd name="adj2" fmla="val 50062"/>
            </a:avLst>
          </a:prstGeom>
          <a:solidFill>
            <a:srgbClr val="FBF9FA"/>
          </a:solidFill>
          <a:ln>
            <a:solidFill>
              <a:srgbClr val="8F2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3BD06A6-C759-A600-3354-02D7CC0A9312}"/>
              </a:ext>
            </a:extLst>
          </p:cNvPr>
          <p:cNvSpPr txBox="1"/>
          <p:nvPr/>
        </p:nvSpPr>
        <p:spPr>
          <a:xfrm flipH="1">
            <a:off x="3773452" y="5794167"/>
            <a:ext cx="142435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100" dirty="0">
                <a:solidFill>
                  <a:srgbClr val="8F2B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看護師・保健師・</a:t>
            </a:r>
            <a:endParaRPr lang="en-US" altLang="ja-JP" sz="11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BE13D6A-2BEA-606C-6E07-C38B91459A22}"/>
              </a:ext>
            </a:extLst>
          </p:cNvPr>
          <p:cNvSpPr txBox="1"/>
          <p:nvPr/>
        </p:nvSpPr>
        <p:spPr>
          <a:xfrm>
            <a:off x="3769246" y="6087589"/>
            <a:ext cx="27896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100" dirty="0">
                <a:solidFill>
                  <a:srgbClr val="8F2B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助産師になるには？</a:t>
            </a:r>
            <a:endParaRPr lang="en-US" altLang="ja-JP" sz="11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8" name="吹き出し: 円形 77">
            <a:extLst>
              <a:ext uri="{FF2B5EF4-FFF2-40B4-BE49-F238E27FC236}">
                <a16:creationId xmlns:a16="http://schemas.microsoft.com/office/drawing/2014/main" id="{0D5B2958-2980-2EFB-CA2E-8159148BDB2D}"/>
              </a:ext>
            </a:extLst>
          </p:cNvPr>
          <p:cNvSpPr/>
          <p:nvPr/>
        </p:nvSpPr>
        <p:spPr>
          <a:xfrm>
            <a:off x="5877258" y="7579476"/>
            <a:ext cx="1381895" cy="670032"/>
          </a:xfrm>
          <a:prstGeom prst="wedgeEllipseCallout">
            <a:avLst>
              <a:gd name="adj1" fmla="val -38750"/>
              <a:gd name="adj2" fmla="val 60427"/>
            </a:avLst>
          </a:prstGeom>
          <a:solidFill>
            <a:srgbClr val="FBF9FA"/>
          </a:solidFill>
          <a:ln>
            <a:solidFill>
              <a:srgbClr val="8F2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3A57236-8601-AE86-5F85-EDF37B257B08}"/>
              </a:ext>
            </a:extLst>
          </p:cNvPr>
          <p:cNvSpPr txBox="1"/>
          <p:nvPr/>
        </p:nvSpPr>
        <p:spPr>
          <a:xfrm rot="10800000" flipH="1" flipV="1">
            <a:off x="6082896" y="7752553"/>
            <a:ext cx="147920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100" dirty="0">
                <a:solidFill>
                  <a:srgbClr val="8F2B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看護師さんって　　どんな仕事？</a:t>
            </a:r>
            <a:endParaRPr lang="en-US" altLang="ja-JP" sz="11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9485B3F9-7A57-BB7D-C83A-D49596A9B88D}"/>
              </a:ext>
            </a:extLst>
          </p:cNvPr>
          <p:cNvSpPr/>
          <p:nvPr/>
        </p:nvSpPr>
        <p:spPr>
          <a:xfrm>
            <a:off x="691806" y="8179590"/>
            <a:ext cx="2338856" cy="1088215"/>
          </a:xfrm>
          <a:prstGeom prst="roundRect">
            <a:avLst/>
          </a:prstGeom>
          <a:pattFill prst="pct50">
            <a:fgClr>
              <a:srgbClr val="F9ADD3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赤ちゃん人形で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抱っこ❤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おむつ交換体験</a:t>
            </a: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C5406573-5038-32AB-6C16-62B906D8FD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39" y="7733805"/>
            <a:ext cx="1108347" cy="1123926"/>
          </a:xfrm>
          <a:prstGeom prst="rect">
            <a:avLst/>
          </a:prstGeom>
        </p:spPr>
      </p:pic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BD4D56B0-DD57-1927-BA28-19D21A7F8D09}"/>
              </a:ext>
            </a:extLst>
          </p:cNvPr>
          <p:cNvSpPr/>
          <p:nvPr/>
        </p:nvSpPr>
        <p:spPr>
          <a:xfrm>
            <a:off x="-24218" y="9354050"/>
            <a:ext cx="7583893" cy="132615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99"/>
              </a:highlight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6A2A347-150E-58C6-2E0E-790F2D82D6B5}"/>
              </a:ext>
            </a:extLst>
          </p:cNvPr>
          <p:cNvSpPr txBox="1"/>
          <p:nvPr/>
        </p:nvSpPr>
        <p:spPr>
          <a:xfrm>
            <a:off x="-63047" y="9588432"/>
            <a:ext cx="7622722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山口県委託事業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E65C057-3EED-5E95-235D-A8FBF4A35918}"/>
              </a:ext>
            </a:extLst>
          </p:cNvPr>
          <p:cNvSpPr txBox="1"/>
          <p:nvPr/>
        </p:nvSpPr>
        <p:spPr>
          <a:xfrm>
            <a:off x="-18495" y="9944197"/>
            <a:ext cx="7533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協力病院：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山口県立総合医療センター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0E66848-2A83-FC7F-5E9B-AD81D06D9F14}"/>
              </a:ext>
            </a:extLst>
          </p:cNvPr>
          <p:cNvSpPr txBox="1"/>
          <p:nvPr/>
        </p:nvSpPr>
        <p:spPr>
          <a:xfrm>
            <a:off x="6644" y="10280448"/>
            <a:ext cx="7533616" cy="346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お問い合わせ：公益社団法人山口県看護協会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0835-24-5791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40C50D6-7B06-3424-24BF-DC26E84DE00E}"/>
              </a:ext>
            </a:extLst>
          </p:cNvPr>
          <p:cNvSpPr/>
          <p:nvPr/>
        </p:nvSpPr>
        <p:spPr>
          <a:xfrm rot="10800000" flipV="1">
            <a:off x="5129794" y="9814132"/>
            <a:ext cx="3136032" cy="326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山口県</a:t>
            </a:r>
            <a:r>
              <a:rPr lang="ja-JP" altLang="en-US" sz="1200" b="1" dirty="0">
                <a:solidFill>
                  <a:schemeClr val="tx1"/>
                </a:solidFill>
              </a:rPr>
              <a:t>かんご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ちゃん</a:t>
            </a:r>
          </a:p>
        </p:txBody>
      </p:sp>
      <p:pic>
        <p:nvPicPr>
          <p:cNvPr id="66" name="図 65">
            <a:extLst>
              <a:ext uri="{FF2B5EF4-FFF2-40B4-BE49-F238E27FC236}">
                <a16:creationId xmlns:a16="http://schemas.microsoft.com/office/drawing/2014/main" id="{F385C27B-81EC-AAEB-ECEF-47E600FC97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17">
            <a:off x="2761918" y="8291724"/>
            <a:ext cx="1008959" cy="91605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4A73FBB1-20CB-4CC6-8947-BBE6CBF5C5E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487" y="7155013"/>
            <a:ext cx="796965" cy="644163"/>
          </a:xfrm>
          <a:prstGeom prst="rect">
            <a:avLst/>
          </a:prstGeom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73506DA-8B55-50B3-915D-C73F6DD55500}"/>
              </a:ext>
            </a:extLst>
          </p:cNvPr>
          <p:cNvSpPr txBox="1"/>
          <p:nvPr/>
        </p:nvSpPr>
        <p:spPr>
          <a:xfrm>
            <a:off x="581435" y="6523512"/>
            <a:ext cx="2660687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脈拍・呼吸・酸素飽和度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2" name="図 51">
            <a:extLst>
              <a:ext uri="{FF2B5EF4-FFF2-40B4-BE49-F238E27FC236}">
                <a16:creationId xmlns:a16="http://schemas.microsoft.com/office/drawing/2014/main" id="{F0DB43EF-B0AD-FB95-6359-865D8566E3F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508" y="7834663"/>
            <a:ext cx="2170217" cy="2987452"/>
          </a:xfrm>
          <a:prstGeom prst="rect">
            <a:avLst/>
          </a:prstGeom>
        </p:spPr>
      </p:pic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39041482-3618-1BE7-0A55-C7F49AF7C5FE}"/>
              </a:ext>
            </a:extLst>
          </p:cNvPr>
          <p:cNvSpPr/>
          <p:nvPr/>
        </p:nvSpPr>
        <p:spPr>
          <a:xfrm>
            <a:off x="6133586" y="513598"/>
            <a:ext cx="715492" cy="683819"/>
          </a:xfrm>
          <a:prstGeom prst="roundRect">
            <a:avLst>
              <a:gd name="adj" fmla="val 1395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入場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無料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9B878D8-DD17-9298-DF81-3FEC5688D51E}"/>
              </a:ext>
            </a:extLst>
          </p:cNvPr>
          <p:cNvSpPr txBox="1"/>
          <p:nvPr/>
        </p:nvSpPr>
        <p:spPr>
          <a:xfrm>
            <a:off x="2546656" y="7020541"/>
            <a:ext cx="240236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4CD2FD4-5CD9-BE6D-2F67-9140237CB343}"/>
              </a:ext>
            </a:extLst>
          </p:cNvPr>
          <p:cNvSpPr txBox="1"/>
          <p:nvPr/>
        </p:nvSpPr>
        <p:spPr>
          <a:xfrm flipH="1">
            <a:off x="689712" y="6839410"/>
            <a:ext cx="209258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測ってみよう！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ja-JP" altLang="en-US" sz="2000" dirty="0">
              <a:solidFill>
                <a:srgbClr val="8F2B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7D4D3A80-0650-48C8-DF42-A11E9F17BA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815" y="2809361"/>
            <a:ext cx="796780" cy="800046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F207C9F-884C-C9C8-6136-057FDE3C25F5}"/>
              </a:ext>
            </a:extLst>
          </p:cNvPr>
          <p:cNvSpPr txBox="1"/>
          <p:nvPr/>
        </p:nvSpPr>
        <p:spPr>
          <a:xfrm>
            <a:off x="4463090" y="3196995"/>
            <a:ext cx="14653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来院者用駐車場をご利用ください。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B3C6FE2-28AB-72A6-FFFF-F83CD9CF48BD}"/>
              </a:ext>
            </a:extLst>
          </p:cNvPr>
          <p:cNvSpPr txBox="1"/>
          <p:nvPr/>
        </p:nvSpPr>
        <p:spPr>
          <a:xfrm rot="10800000" flipV="1">
            <a:off x="430333" y="6318128"/>
            <a:ext cx="26204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/>
              <a:t>　みゃくはく　こきゅう　　　さんそほうわど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4CD7FCA-6DC8-2EC0-A8A3-1118CB823268}"/>
              </a:ext>
            </a:extLst>
          </p:cNvPr>
          <p:cNvSpPr txBox="1"/>
          <p:nvPr/>
        </p:nvSpPr>
        <p:spPr>
          <a:xfrm>
            <a:off x="2676211" y="7069407"/>
            <a:ext cx="1797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ちょう</a:t>
            </a:r>
            <a:r>
              <a:rPr kumimoji="1" lang="ja-JP" altLang="en-US" sz="1050" dirty="0"/>
              <a:t>しんき</a:t>
            </a:r>
            <a:endParaRPr kumimoji="1" lang="ja-JP" altLang="en-US" sz="12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E779645-BEE5-07C7-7BC9-CAD969CB8ADF}"/>
              </a:ext>
            </a:extLst>
          </p:cNvPr>
          <p:cNvSpPr txBox="1"/>
          <p:nvPr/>
        </p:nvSpPr>
        <p:spPr>
          <a:xfrm>
            <a:off x="2536145" y="6847233"/>
            <a:ext cx="2746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肺の音はどんな音かな？</a:t>
            </a:r>
          </a:p>
        </p:txBody>
      </p:sp>
    </p:spTree>
    <p:extLst>
      <p:ext uri="{BB962C8B-B14F-4D97-AF65-F5344CB8AC3E}">
        <p14:creationId xmlns:p14="http://schemas.microsoft.com/office/powerpoint/2010/main" val="21335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101_free_market_poster.potx" id="{FD6190C6-3A32-45DE-998E-516B32821F4F}" vid="{E63ACFBC-5BC3-46CB-9144-C17FFA51CE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3867</TotalTime>
  <Words>226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HG創英角ﾎﾟｯﾌﾟ体</vt:lpstr>
      <vt:lpstr>Meiryo UI</vt:lpstr>
      <vt:lpstr>メイリオ</vt:lpstr>
      <vt:lpstr>Arial</vt:lpstr>
      <vt:lpstr>Calibri</vt:lpstr>
      <vt:lpstr>Century</vt:lpstr>
      <vt:lpstr>Segoe Pro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NC3</dc:creator>
  <cp:lastModifiedBy>看護協会 山口県</cp:lastModifiedBy>
  <cp:revision>62</cp:revision>
  <cp:lastPrinted>2023-08-30T02:36:12Z</cp:lastPrinted>
  <dcterms:created xsi:type="dcterms:W3CDTF">2014-09-01T00:59:49Z</dcterms:created>
  <dcterms:modified xsi:type="dcterms:W3CDTF">2023-08-30T02:37:08Z</dcterms:modified>
</cp:coreProperties>
</file>